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5150" r:id="rId2"/>
    <p:sldMasterId id="2147485163" r:id="rId3"/>
    <p:sldMasterId id="2147485625" r:id="rId4"/>
    <p:sldMasterId id="2147485737" r:id="rId5"/>
  </p:sldMasterIdLst>
  <p:notesMasterIdLst>
    <p:notesMasterId r:id="rId41"/>
  </p:notesMasterIdLst>
  <p:handoutMasterIdLst>
    <p:handoutMasterId r:id="rId42"/>
  </p:handoutMasterIdLst>
  <p:sldIdLst>
    <p:sldId id="1974" r:id="rId6"/>
    <p:sldId id="1004" r:id="rId7"/>
    <p:sldId id="1005" r:id="rId8"/>
    <p:sldId id="1018" r:id="rId9"/>
    <p:sldId id="1019" r:id="rId10"/>
    <p:sldId id="1020" r:id="rId11"/>
    <p:sldId id="1151" r:id="rId12"/>
    <p:sldId id="1152" r:id="rId13"/>
    <p:sldId id="1153" r:id="rId14"/>
    <p:sldId id="1154" r:id="rId15"/>
    <p:sldId id="1155" r:id="rId16"/>
    <p:sldId id="1156" r:id="rId17"/>
    <p:sldId id="1157" r:id="rId18"/>
    <p:sldId id="1159" r:id="rId19"/>
    <p:sldId id="1160" r:id="rId20"/>
    <p:sldId id="1161" r:id="rId21"/>
    <p:sldId id="1162" r:id="rId22"/>
    <p:sldId id="1163" r:id="rId23"/>
    <p:sldId id="2335" r:id="rId24"/>
    <p:sldId id="1259" r:id="rId25"/>
    <p:sldId id="2026" r:id="rId26"/>
    <p:sldId id="2027" r:id="rId27"/>
    <p:sldId id="2028" r:id="rId28"/>
    <p:sldId id="1462" r:id="rId29"/>
    <p:sldId id="2237" r:id="rId30"/>
    <p:sldId id="2244" r:id="rId31"/>
    <p:sldId id="2029" r:id="rId32"/>
    <p:sldId id="2030" r:id="rId33"/>
    <p:sldId id="2031" r:id="rId34"/>
    <p:sldId id="2032" r:id="rId35"/>
    <p:sldId id="2033" r:id="rId36"/>
    <p:sldId id="2034" r:id="rId37"/>
    <p:sldId id="2035" r:id="rId38"/>
    <p:sldId id="2036" r:id="rId39"/>
    <p:sldId id="1892" r:id="rId40"/>
  </p:sldIdLst>
  <p:sldSz cx="9144000" cy="6858000" type="screen4x3"/>
  <p:notesSz cx="9144000" cy="6858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9900CC"/>
    <a:srgbClr val="FF99FF"/>
    <a:srgbClr val="00FF00"/>
    <a:srgbClr val="FFFF00"/>
    <a:srgbClr val="FFCCFF"/>
    <a:srgbClr val="33CC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4713" autoAdjust="0"/>
    <p:restoredTop sz="98444" autoAdjust="0"/>
  </p:normalViewPr>
  <p:slideViewPr>
    <p:cSldViewPr>
      <p:cViewPr>
        <p:scale>
          <a:sx n="50" d="100"/>
          <a:sy n="50" d="100"/>
        </p:scale>
        <p:origin x="1320" y="3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presProps" Target="presProps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ableStyles" Target="tableStyles.xml"/><Relationship Id="rId20" Type="http://schemas.openxmlformats.org/officeDocument/2006/relationships/slide" Target="slides/slide15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20D3A3F5-5B7B-46B0-A4D8-A934E3DB869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B29D43D7-16AF-4CE9-B68C-692AA521F67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8E0D0FE8-5483-4D4D-A008-B47F84109DD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C3A9A0A7-E08E-4A76-81D4-FBA249D9F34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7EB52C1-C63D-4C51-BE67-1C95EEAE15E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45CF74F9-ADAF-4A8E-9D45-05A8CDE2578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D3E48AA-C32F-4412-9F78-C45DF70865A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B6B1D5D6-38B8-441E-A8D8-E4801F71A06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CA830511-A2D4-4D1B-B3A8-7160A25DF48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99C3422B-12FE-4B7D-87EC-BF87B6EA250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797E67D2-AE8C-47A0-BF8C-E388A5C54D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3CA866-0B65-41C8-B921-BCAF7838EBD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1CA87E-316A-4722-B502-38042E4A1B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4E5C90F-5153-4F4F-95FE-038814227D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94AC16-D706-44BA-940D-C6FE1FCB09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14F58-1861-4248-AC3E-E39497EF0F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21428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BAD37B-8CEC-4E92-841C-04699D1BA8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6D22F1-E050-4D77-B374-86E0CDDBC5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DF4C70-E626-4E9B-A00F-F63707D5B9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9492E-132A-46FB-BAAF-34CBF851D9D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03174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442E9BD-EB2A-4630-9E42-8B325DFC47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ED24E3-13CA-45E6-9D3C-C872B35E7B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F08CFC-FC74-42BE-BC3B-B2CCB38180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ADF74-405F-44E6-8766-B81C46F12B7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7740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5463A2-95CF-47FB-A60C-3D59EE129F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CE0804-84D9-4146-B09F-29A4746E14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7EA87-2C90-44E4-94E7-2127A27420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B3801-4121-4CFA-823E-B4278E68230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38335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E58BFD-1FF4-4BD3-84FE-9CAF929904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9AA42E-0DA3-42B9-9F82-99C5012E28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07C484-D054-4B6F-AEE7-B30D613C55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61D34-5B86-456A-87A1-47E68954DB7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03924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C8876D-FFD7-4950-ACBC-9DAE415014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924223-D967-4015-821E-FDE27C0D9B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6FC4C9-339A-48A5-A342-2ECAFB11CE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0363B-264D-49C9-A385-0180B7C1B98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02133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9D47C1-5C0B-49DF-85B2-834F057CD1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8EB73B-478B-452B-825F-C866C0D51C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CCC154-9526-4796-B2EA-D2894C5C21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7C84D-BC7A-48C4-924F-FB152A3C64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2529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3AE23B-CC28-4E04-909D-0AA48400F4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5F7215-1FAC-4948-8A36-F90DA749A8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4909E0-5C8C-4B2D-B679-4B5D66AEC6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07031-9194-4D5D-8C27-CAFABD496A3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88364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657CA2-9771-4BE2-A1F3-0A2F3E1CDC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53752E3-8E02-42FA-B3D0-E67B6E09AF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9C30BF9-C86E-4606-99A9-ACD0B668EF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BD625-E763-46CA-B789-4BF3FEB413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153731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C6EBC07-A75D-4E21-8DFC-148C61D33A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C3D75CD-8BDA-499E-B24A-D684C253F6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B5A77A2-6C9D-447B-AA65-B3736DC159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77E49-1BC9-4F91-B208-024057B8F0F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925299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F71F8AB-D4FB-4C80-9D7E-4F7C58D816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8B6B165-8CB8-4534-A800-5E994F7AC2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D0171F0-A91E-44A2-B754-4ED4ED099F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90B1A-5894-4B4C-B1C0-4548E0E00CE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4583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AAAAAA-9012-4F51-A337-B83E9D424A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80C072-0885-435F-AF68-500EF45E1B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69134A-F27F-4908-A8DE-A055E679D9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910D0-331A-40D9-860A-001B5A013AA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23387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249D8B-1DA1-4432-9A37-C4FA8AE8D9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59F2B9-B73D-4531-A98F-0FFAC45F3E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AE3982-AA1B-485D-A2FA-E222F17C19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7E7DE-9E32-422B-B184-F17750E318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36036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7FF5F1-A0B2-4679-A4BD-E0D4746527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414EFE-3660-49F5-B921-42D5B8B7F1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4ED948-C3E0-4852-BCAB-A5F90596E2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EDF21-01F2-42AF-9990-64742EE49EE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60162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96A79F-E97C-449C-8FA8-F9BF6E3A63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DC9714-C997-4D7E-BC51-70189CC384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ADEDD70-FB7B-4AE3-A6F9-DACAA11F8A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CFBDE-2EC4-468B-9A54-7B73B459EC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259397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39E7BD-0283-4ED3-BB54-3FF56BEDD8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2654BC-5D4C-4F43-B32E-96661F438E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D563E9-ECB5-41B3-8551-3A283667BF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1AE89-DFE5-4FA4-B24D-62D6202516C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42405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7BF828-CD15-4701-99E0-B24D6EE019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E9D57E-5FFE-4701-9240-837DDD88E5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633F57-E893-4D6D-BE9C-0E50F34B97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694B7-6B8E-4B5A-BB31-85F39D93CC5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5220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106894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644155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558456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450364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89845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FCFB6F-4819-459A-878B-4AF9FE4B2A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C029A7-C789-4F75-A87C-17CD16CD2F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18D6147-01BF-46AD-BFC7-28574AD878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56B11-8334-4F8C-B0FF-26452A6100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36021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922683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194817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009586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400697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511564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8810067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099C41E-46B8-498F-885F-E0A88AB706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4B8B03-FBDE-4983-9BEB-F92814F7AE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9F1762E-C894-4126-8D3E-CE2DFF2D0B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1D4F6D-4052-4C6D-96D9-8A64F3177A2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8964190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3C713C-C7CB-42E1-827F-CF6A7AB439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A2AF59-C6CA-4386-953A-5F1D951ECF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0BCC77-8C64-4A0F-A733-BECAA51E56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6CEEAD-5490-42B2-A187-A0EC6896311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491031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A3559F-FAE1-42A8-A928-2140F3B18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E9B36E-1469-4FA9-A9EF-73B4DD45EB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729FE5-454E-409B-89F2-7CCBBDE448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B95CAD-6F6B-4739-B21B-026B8BE1AC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20091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4F171A-72A0-4644-8A6E-982112E4D4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31FF1C-3356-48EE-89A0-620C3DF608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941236-3448-4340-A768-051F0EF689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32A572-C545-4D96-A1BC-2122DEB7BF8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344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238DA9-ED30-4B56-8E9B-39DB8312D0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3FBC0C-31B4-424F-8548-AFE2393603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74B545-BF27-49E6-B895-B985576082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06F8D-0099-4AC2-94CE-C6B2405D8EA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8895756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2484DA4-1368-4AB8-A1DF-27036EF310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B2F160-282C-42D3-B836-84F28B3E0E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D823C26-5765-4F78-888D-8FC0EE6CAF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B88AC-E832-4A49-B0E5-D01271A9657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866150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10489F3-DE75-4AD4-A6FD-6067EFF3B6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96F1291-8792-4230-AD5C-F828814319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90F6A5E-E3C8-425B-94BA-7D96FA17F9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E04098-4FB2-47F1-B558-78B608A707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098852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C211E97-F806-4D8A-AE38-00D489069B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99426B0-672F-4ECA-ACED-74670F1592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CFFAC70-59ED-4421-BADF-20E90676C8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5EBC76-7547-4316-B007-97DDD890854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330803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73FCA3-B1FB-43C1-9894-0DE851DF5D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634EAF-8C8A-458E-9870-7B7DB0CE70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6D1381-27CF-4AFE-A861-D283036AD2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B60A18-B34E-4EE5-BC06-0C172EBE9F2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793081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13319A-C1B2-40F9-8120-7CAA5AD40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0C0E1C-D110-47B8-A89F-A2317018D9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006219-69A9-407A-897F-04907994BC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CE0BD1-9C5C-4A8A-BE75-D4CE972AB26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4428673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EE0432F-47A5-4A55-A4A2-1C5D0D7B5D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3C8487-8566-4E52-9DCF-F7461EC281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0BAD6C-E6E6-46A3-AF56-FE1B8284CF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39C6F-4B0A-4583-98BF-3CDD1258DB8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2842689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21332B0-55C0-43AE-B9E2-68F9FC005F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F9C438-3E9A-4CE2-80CF-8DF3992795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C52696-8A22-4809-BF83-4EA744C9D7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E4CB5B-77BB-4662-8D30-4D799B9B9BA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516615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E8D793-FA40-4584-BD15-D787AD0542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4341F6-4669-49DF-8042-5B0B4003CA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536E93-BBAB-4B57-BFF9-9989AD1C9E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DF8722-6F8E-4A2B-972B-BEAA11B40FD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8931820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43470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0620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6C813CE-385D-4E83-9399-945C2E3ECD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F315AF4-4B60-458D-8754-1D598BC0C6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026C1BF-90FF-4600-86EB-8E7A7C32EC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31BDC-51BC-4F81-A707-6621554742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4582129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97835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651194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967339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294190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247327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246536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415546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861428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5106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40F34CB-24AB-4FC3-9148-325B59A336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23AB254-99A3-477B-9726-36AB5C78D9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1F3FAD9-D574-41B0-8DB3-8F82B3DD08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40265-BA28-42C4-A9DF-82F5832D095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77449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F40869D-5573-452B-9A69-838F4099D1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FD72953-E2BF-4640-92FC-6C859F4E49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DBEEF79-20B6-4FAE-910E-BF4D427782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4D43F-CF75-4F9A-BC80-C261860104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0921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0C3148-EE14-490D-A11E-9859DF0D18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1A45A2-5C8A-46C3-865A-5EBC97C68B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E6674C-8DC0-4F39-AA74-B8CD1CC3B2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CCB09-6F18-44E0-8B6A-F5643C96148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5063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19DBCB-3886-4D96-BCEF-BFD0074550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72DCFD-B65A-4070-9986-EFC305FA37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AFD267-65AA-4337-8C8E-99CA5F6558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F79C7-4B97-4A78-9FED-A1ADE11643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87023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E48DB90-3E83-4780-89E0-788485B487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FEE67D5-386B-46B2-A02F-4A2742A231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68531C2-7B1B-4BF9-B8DE-C84B6882AAA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F55C121-8E49-48D6-8838-634C3AB219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AB94FBC-63A8-450E-8B41-A881D53BBA0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6B08063-1D7C-4302-ADDA-C73213E54B7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28" r:id="rId1"/>
    <p:sldLayoutId id="2147485429" r:id="rId2"/>
    <p:sldLayoutId id="2147485430" r:id="rId3"/>
    <p:sldLayoutId id="2147485431" r:id="rId4"/>
    <p:sldLayoutId id="2147485432" r:id="rId5"/>
    <p:sldLayoutId id="2147485433" r:id="rId6"/>
    <p:sldLayoutId id="2147485434" r:id="rId7"/>
    <p:sldLayoutId id="2147485435" r:id="rId8"/>
    <p:sldLayoutId id="2147485436" r:id="rId9"/>
    <p:sldLayoutId id="2147485437" r:id="rId10"/>
    <p:sldLayoutId id="2147485438" r:id="rId11"/>
    <p:sldLayoutId id="214748543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4916F0F-6A50-4E2D-BFF8-69ACE731AA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D692D70-0952-45CA-BABE-516A658075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A99AEDC-FC4A-4494-BE6D-B860D1C6375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7CBAEAD-58F4-4B6E-9D5B-948CEF88EA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1C82720-3479-47CF-9D12-2350042B806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65325CF-74CB-4991-8A87-FAE557EE92F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40" r:id="rId1"/>
    <p:sldLayoutId id="2147485441" r:id="rId2"/>
    <p:sldLayoutId id="2147485442" r:id="rId3"/>
    <p:sldLayoutId id="2147485443" r:id="rId4"/>
    <p:sldLayoutId id="2147485444" r:id="rId5"/>
    <p:sldLayoutId id="2147485445" r:id="rId6"/>
    <p:sldLayoutId id="2147485446" r:id="rId7"/>
    <p:sldLayoutId id="2147485447" r:id="rId8"/>
    <p:sldLayoutId id="2147485448" r:id="rId9"/>
    <p:sldLayoutId id="2147485449" r:id="rId10"/>
    <p:sldLayoutId id="2147485450" r:id="rId11"/>
    <p:sldLayoutId id="214748545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52" r:id="rId1"/>
    <p:sldLayoutId id="2147485453" r:id="rId2"/>
    <p:sldLayoutId id="2147485454" r:id="rId3"/>
    <p:sldLayoutId id="2147485455" r:id="rId4"/>
    <p:sldLayoutId id="2147485456" r:id="rId5"/>
    <p:sldLayoutId id="2147485457" r:id="rId6"/>
    <p:sldLayoutId id="2147485458" r:id="rId7"/>
    <p:sldLayoutId id="2147485459" r:id="rId8"/>
    <p:sldLayoutId id="2147485460" r:id="rId9"/>
    <p:sldLayoutId id="2147485461" r:id="rId10"/>
    <p:sldLayoutId id="21474854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AC68BEA-4E6C-4E36-9B54-5E36077BFF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D30B3A7-74D2-42CB-841F-BD8083BB2C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95B785B-1AE1-4C58-A245-0D1374B5D6A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F9C5F4C-2922-4501-B273-01A9FF6F3FD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4B97A0B-07DE-4A10-B937-26DFAE7FB43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1E0B6C51-221D-4752-9C33-86E95DE66AA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24047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26" r:id="rId1"/>
    <p:sldLayoutId id="2147485627" r:id="rId2"/>
    <p:sldLayoutId id="2147485628" r:id="rId3"/>
    <p:sldLayoutId id="2147485629" r:id="rId4"/>
    <p:sldLayoutId id="2147485630" r:id="rId5"/>
    <p:sldLayoutId id="2147485631" r:id="rId6"/>
    <p:sldLayoutId id="2147485632" r:id="rId7"/>
    <p:sldLayoutId id="2147485633" r:id="rId8"/>
    <p:sldLayoutId id="2147485634" r:id="rId9"/>
    <p:sldLayoutId id="2147485635" r:id="rId10"/>
    <p:sldLayoutId id="2147485636" r:id="rId11"/>
    <p:sldLayoutId id="214748563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15043-2EFE-4BA8-9E3D-276CC0900B49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131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38" r:id="rId1"/>
    <p:sldLayoutId id="2147485739" r:id="rId2"/>
    <p:sldLayoutId id="2147485740" r:id="rId3"/>
    <p:sldLayoutId id="2147485741" r:id="rId4"/>
    <p:sldLayoutId id="2147485742" r:id="rId5"/>
    <p:sldLayoutId id="2147485743" r:id="rId6"/>
    <p:sldLayoutId id="2147485744" r:id="rId7"/>
    <p:sldLayoutId id="2147485745" r:id="rId8"/>
    <p:sldLayoutId id="2147485746" r:id="rId9"/>
    <p:sldLayoutId id="2147485747" r:id="rId10"/>
    <p:sldLayoutId id="2147485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基督苦難</a:t>
            </a:r>
            <a:r>
              <a:rPr lang="en-US" altLang="zh-TW" sz="28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(</a:t>
            </a:r>
            <a:r>
              <a:rPr lang="zh-TW" altLang="en-US" sz="28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聖枝</a:t>
            </a:r>
            <a:r>
              <a:rPr lang="en-US" altLang="zh-TW" sz="28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)</a:t>
            </a: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主日</a:t>
            </a: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3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29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2400"/>
              </a:spcBef>
              <a:spcAft>
                <a:spcPts val="1200"/>
              </a:spcAft>
              <a:buFontTx/>
              <a:buNone/>
            </a:pP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出賣耶穌的人</a:t>
            </a:r>
            <a:r>
              <a:rPr lang="zh-TW" altLang="en-US" sz="2800" i="1" spc="300" dirty="0">
                <a:solidFill>
                  <a:srgbClr val="FFFF00"/>
                </a:solidFill>
                <a:ea typeface="華康儷中黑" panose="020B0509000000000000" pitchFamily="49" charset="-120"/>
              </a:rPr>
              <a:t>你我他</a:t>
            </a:r>
            <a:r>
              <a:rPr lang="en-US" altLang="zh-TW" sz="2800" i="1" spc="300" dirty="0">
                <a:solidFill>
                  <a:srgbClr val="FFFF00"/>
                </a:solidFill>
                <a:ea typeface="華康儷中黑" panose="020B0509000000000000" pitchFamily="49" charset="-120"/>
              </a:rPr>
              <a:t>?</a:t>
            </a:r>
          </a:p>
          <a:p>
            <a:pPr algn="ctr" eaLnBrk="1" hangingPunct="1">
              <a:spcBef>
                <a:spcPts val="2400"/>
              </a:spcBef>
              <a:spcAft>
                <a:spcPts val="120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紅衣脫盡芳心苦</a:t>
            </a: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1266050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2">
            <a:extLst>
              <a:ext uri="{FF2B5EF4-FFF2-40B4-BE49-F238E27FC236}">
                <a16:creationId xmlns:a16="http://schemas.microsoft.com/office/drawing/2014/main" id="{2E9F9F02-2AF0-4EBB-B1C8-E3FC063F7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7890"/>
            <a:ext cx="9036050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>
              <a:spcBef>
                <a:spcPts val="0"/>
              </a:spcBef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觀眾：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「這兩個人中，你們願意我給你們釋放那一個？」</a:t>
            </a:r>
          </a:p>
          <a:p>
            <a:pPr marL="0" marR="0" lvl="0" indent="0" algn="just" defTabSz="914400" rtl="0" eaLnBrk="1" fontAlgn="base" latinLnBrk="0" hangingPunct="0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敘述：民眾說：</a:t>
            </a:r>
          </a:p>
          <a:p>
            <a:pPr marL="0" marR="0" lvl="0" indent="0" algn="just" defTabSz="914400" rtl="0" eaLnBrk="1" fontAlgn="base" latinLnBrk="0" hangingPunct="0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群眾：「巴辣巴。」</a:t>
            </a:r>
          </a:p>
          <a:p>
            <a:pPr marL="0" marR="0" lvl="0" indent="0" algn="just" defTabSz="914400" rtl="0" eaLnBrk="1" fontAlgn="base" latinLnBrk="0" hangingPunct="0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敘述：比拉多對他們說：</a:t>
            </a:r>
            <a:endParaRPr kumimoji="1" lang="en-US" altLang="zh-TW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just" eaLnBrk="1">
              <a:spcBef>
                <a:spcPts val="0"/>
              </a:spcBef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觀眾：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「那麼，對於那稱為默西亞的耶穌，我該怎麼辦？」</a:t>
            </a:r>
          </a:p>
          <a:p>
            <a:pPr lvl="0" algn="just" eaLnBrk="1">
              <a:spcBef>
                <a:spcPts val="0"/>
              </a:spcBef>
              <a:buNone/>
              <a:defRPr/>
            </a:pP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敘述：眾人回答說：</a:t>
            </a:r>
          </a:p>
          <a:p>
            <a:pPr lvl="0" algn="just" eaLnBrk="1">
              <a:spcBef>
                <a:spcPts val="0"/>
              </a:spcBef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群眾：「該釘他在十字架上。」</a:t>
            </a:r>
          </a:p>
          <a:p>
            <a:pPr lvl="0" algn="just" eaLnBrk="1">
              <a:spcBef>
                <a:spcPts val="0"/>
              </a:spcBef>
              <a:buNone/>
              <a:defRPr/>
            </a:pP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敘述：總督又問：</a:t>
            </a:r>
            <a:endParaRPr lang="en-US" altLang="zh-TW" sz="40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  <p:sp>
        <p:nvSpPr>
          <p:cNvPr id="97283" name="Text Box 3">
            <a:extLst>
              <a:ext uri="{FF2B5EF4-FFF2-40B4-BE49-F238E27FC236}">
                <a16:creationId xmlns:a16="http://schemas.microsoft.com/office/drawing/2014/main" id="{5A3970F5-5143-4F1A-9A8D-09E4D1110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360" y="6435754"/>
            <a:ext cx="8640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4/12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 Box 2">
            <a:extLst>
              <a:ext uri="{FF2B5EF4-FFF2-40B4-BE49-F238E27FC236}">
                <a16:creationId xmlns:a16="http://schemas.microsoft.com/office/drawing/2014/main" id="{82F26D7C-7E04-4A0C-AAC9-5F233CF4D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56" y="125447"/>
            <a:ext cx="9036050" cy="670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觀眾：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「他究竟做了什麼惡事？」</a:t>
            </a:r>
          </a:p>
          <a:p>
            <a:pPr marL="0" marR="0" lvl="0" indent="0" algn="just" defTabSz="914400" rtl="0" eaLnBrk="1" fontAlgn="base" latinLnBrk="0" hangingPunct="0">
              <a:lnSpc>
                <a:spcPts val="4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敘述：他們越發喊說：</a:t>
            </a:r>
          </a:p>
          <a:p>
            <a:pPr marL="0" marR="0" lvl="0" indent="0" algn="just" defTabSz="914400" rtl="0" eaLnBrk="1" fontAlgn="base" latinLnBrk="0" hangingPunct="0">
              <a:lnSpc>
                <a:spcPts val="4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群眾：「該釘他在十字架上。」</a:t>
            </a:r>
          </a:p>
          <a:p>
            <a:pPr marL="0" marR="0" lvl="0" indent="0" algn="just" defTabSz="914400" rtl="0" eaLnBrk="1" fontAlgn="base" latinLnBrk="0" hangingPunct="0">
              <a:lnSpc>
                <a:spcPts val="4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敘述：比拉多見事情毫無進展，反倒更為混亂，就拿水，當著民眾洗手，說：</a:t>
            </a:r>
            <a:endParaRPr kumimoji="1" lang="en-US" altLang="zh-TW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觀眾：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「對這義人的血，我是無罪的，你們自己負責吧！」</a:t>
            </a:r>
          </a:p>
          <a:p>
            <a:pPr lvl="0"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敘述：全體百姓回答說：</a:t>
            </a:r>
          </a:p>
          <a:p>
            <a:pPr lvl="0"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群眾：「他的血，歸在我們和我們的子</a:t>
            </a:r>
            <a:b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</a:b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孫身上！」</a:t>
            </a:r>
          </a:p>
        </p:txBody>
      </p:sp>
      <p:sp>
        <p:nvSpPr>
          <p:cNvPr id="98307" name="Text Box 3">
            <a:extLst>
              <a:ext uri="{FF2B5EF4-FFF2-40B4-BE49-F238E27FC236}">
                <a16:creationId xmlns:a16="http://schemas.microsoft.com/office/drawing/2014/main" id="{985A5741-0B90-4302-B2DC-01274FD82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4368" y="6434866"/>
            <a:ext cx="7858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</a:rPr>
              <a:t>5/12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 Box 2">
            <a:extLst>
              <a:ext uri="{FF2B5EF4-FFF2-40B4-BE49-F238E27FC236}">
                <a16:creationId xmlns:a16="http://schemas.microsoft.com/office/drawing/2014/main" id="{0CED0AEE-FB47-42AF-8797-9AA677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4" y="195599"/>
            <a:ext cx="9109075" cy="6401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just" defTabSz="914400" rtl="0" eaLnBrk="1" fontAlgn="base" latinLnBrk="0" hangingPunct="0">
              <a:lnSpc>
                <a:spcPts val="4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敘述：於是，比拉多給他們釋放了巴辣巴；至於耶穌，把他鞭打了以後，交給人，釘在十字架上。</a:t>
            </a:r>
            <a:endParaRPr kumimoji="1" lang="en-US" altLang="zh-TW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lvl="0"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那時，總督的兵士，把耶穌帶到總督府內，召集了全隊，圍著耶穌，脫去了他的衣服，給他披上一件紫紅色的外氅；又用荊棘，編了一個茨冠，戴在他頭上；拿一根蘆葦，放在他右手裡；然後跪在他面前，戲弄他說：</a:t>
            </a:r>
            <a:endParaRPr lang="en-US" altLang="zh-TW" sz="40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lvl="0"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群眾：「猶太人的君王，萬歲！」</a:t>
            </a:r>
          </a:p>
        </p:txBody>
      </p:sp>
      <p:sp>
        <p:nvSpPr>
          <p:cNvPr id="99331" name="Text Box 3">
            <a:extLst>
              <a:ext uri="{FF2B5EF4-FFF2-40B4-BE49-F238E27FC236}">
                <a16:creationId xmlns:a16="http://schemas.microsoft.com/office/drawing/2014/main" id="{807BEA67-2B5C-41D0-8D9B-B4AF4BCCFA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6376" y="6433978"/>
            <a:ext cx="7920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6/12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2">
            <a:extLst>
              <a:ext uri="{FF2B5EF4-FFF2-40B4-BE49-F238E27FC236}">
                <a16:creationId xmlns:a16="http://schemas.microsoft.com/office/drawing/2014/main" id="{8B192266-7236-478D-ABBC-616C0E979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4" y="123591"/>
            <a:ext cx="9109075" cy="6401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敘述：然後，兵士向耶穌吐唾沫，拿起蘆葦，來敲他的頭。戲弄完了，就給他</a:t>
            </a: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脫去外氅，又給他穿上他自己的衣服，帶他去釘在十字架上。</a:t>
            </a:r>
          </a:p>
          <a:p>
            <a:pPr lvl="0"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他們出來時，遇見一個基勒乃人，名叫西滿，就強迫他背耶穌的十字架。</a:t>
            </a:r>
          </a:p>
          <a:p>
            <a:pPr lvl="0"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到了一個名叫哥耳哥達的地方，即稱為「髑髏」的地方，他們就拿苦艾調和的酒，給耶穌喝；耶穌只嘗了一嘗，便不願意喝。</a:t>
            </a:r>
          </a:p>
        </p:txBody>
      </p:sp>
      <p:sp>
        <p:nvSpPr>
          <p:cNvPr id="100355" name="Text Box 3">
            <a:extLst>
              <a:ext uri="{FF2B5EF4-FFF2-40B4-BE49-F238E27FC236}">
                <a16:creationId xmlns:a16="http://schemas.microsoft.com/office/drawing/2014/main" id="{EB2A408E-2FB9-48C5-B4E9-88CD2C3FE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344" y="6455186"/>
            <a:ext cx="7920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7/12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ext Box 2">
            <a:extLst>
              <a:ext uri="{FF2B5EF4-FFF2-40B4-BE49-F238E27FC236}">
                <a16:creationId xmlns:a16="http://schemas.microsoft.com/office/drawing/2014/main" id="{9122CC6E-B074-448B-B920-A3FEC8B20A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54" y="260648"/>
            <a:ext cx="9036050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just" defTabSz="914400" rtl="0" eaLnBrk="1" fontAlgn="base" latinLnBrk="0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他們把耶穌釘在十字架上，以後，就拈鬮，分了耶穌的衣服；然後坐在那裡，看守他。在耶穌的頭上放了他的罪狀牌，寫著：「這是耶穌，猶太人的君王。」</a:t>
            </a:r>
          </a:p>
          <a:p>
            <a:pPr marL="0" marR="0" lvl="0" indent="0" algn="just" defTabSz="914400" rtl="0" eaLnBrk="1" fontAlgn="base" latinLnBrk="0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當時，與耶穌一起，被釘在十字架上的，還有兩個強盜：一個在右邊，一個在左邊。</a:t>
            </a:r>
          </a:p>
          <a:p>
            <a:pPr marL="0" marR="0" lvl="0" indent="0" algn="just" defTabSz="914400" rtl="0" eaLnBrk="1" fontAlgn="base" latinLnBrk="0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路過的人，都搖頭辱罵耶穌說：</a:t>
            </a:r>
          </a:p>
        </p:txBody>
      </p:sp>
      <p:sp>
        <p:nvSpPr>
          <p:cNvPr id="102403" name="Text Box 3">
            <a:extLst>
              <a:ext uri="{FF2B5EF4-FFF2-40B4-BE49-F238E27FC236}">
                <a16:creationId xmlns:a16="http://schemas.microsoft.com/office/drawing/2014/main" id="{6400FEF5-F53D-415A-9870-5321B24B8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4368" y="6381328"/>
            <a:ext cx="7858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8/12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ext Box 2">
            <a:extLst>
              <a:ext uri="{FF2B5EF4-FFF2-40B4-BE49-F238E27FC236}">
                <a16:creationId xmlns:a16="http://schemas.microsoft.com/office/drawing/2014/main" id="{7F5D9416-71C0-42CC-9A65-ED4EB7FA5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42" y="200055"/>
            <a:ext cx="9036050" cy="660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just" defTabSz="914400" rtl="0" eaLnBrk="1" fontAlgn="base" latinLnBrk="0" hangingPunct="0">
              <a:lnSpc>
                <a:spcPts val="4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群眾：「你這拆毀聖殿，而三日內重建起來的，救你自己吧！如果你是天主子，從十字架上下來吧！」</a:t>
            </a:r>
          </a:p>
          <a:p>
            <a:pPr marL="0" marR="0" lvl="0" indent="0" algn="just" defTabSz="914400" rtl="0" eaLnBrk="1" fontAlgn="base" latinLnBrk="0" hangingPunct="0">
              <a:lnSpc>
                <a:spcPts val="4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敘述：司祭長和經師與長老，也同樣戲弄耶穌，說：</a:t>
            </a:r>
          </a:p>
          <a:p>
            <a:pPr marL="0" marR="0" lvl="0" indent="0" algn="just" defTabSz="914400" rtl="0" eaLnBrk="1" fontAlgn="base" latinLnBrk="0" hangingPunct="0">
              <a:lnSpc>
                <a:spcPts val="4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群眾：「他救了別人，卻不能救自己；他既是以色列君王，如今從十字架上下來吧！我們就信他。他信賴天主；如果天主喜歡他，現在就該救他，因為他說過：我是天主子。」</a:t>
            </a:r>
          </a:p>
        </p:txBody>
      </p:sp>
      <p:sp>
        <p:nvSpPr>
          <p:cNvPr id="103427" name="Text Box 3">
            <a:extLst>
              <a:ext uri="{FF2B5EF4-FFF2-40B4-BE49-F238E27FC236}">
                <a16:creationId xmlns:a16="http://schemas.microsoft.com/office/drawing/2014/main" id="{0FCA78C3-E31A-41E9-A387-88DB04394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360" y="6406882"/>
            <a:ext cx="7858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9/12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ext Box 2">
            <a:extLst>
              <a:ext uri="{FF2B5EF4-FFF2-40B4-BE49-F238E27FC236}">
                <a16:creationId xmlns:a16="http://schemas.microsoft.com/office/drawing/2014/main" id="{8BFD1106-472D-47FE-84DB-0EFA7860F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188640"/>
            <a:ext cx="9109075" cy="5863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just" defTabSz="914400" rtl="0" eaLnBrk="1" fontAlgn="base" latinLnBrk="0" hangingPunct="0">
              <a:lnSpc>
                <a:spcPts val="4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敘述：同耶穌一起，被釘在十字架上的強盜，也這樣譏誚他。從第六時辰起，直到第九時辰，遍地都黑暗了。約莫第九時辰，耶穌大聲呼喊說：</a:t>
            </a:r>
          </a:p>
          <a:p>
            <a:pPr marL="0" marR="0" lvl="0" indent="0" algn="just" defTabSz="914400" rtl="0" eaLnBrk="1" fontAlgn="base" latinLnBrk="0" hangingPunct="0">
              <a:lnSpc>
                <a:spcPts val="4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耶穌：</a:t>
            </a:r>
            <a:r>
              <a:rPr kumimoji="1" lang="zh-TW" altLang="en-US" sz="4000" b="0" i="0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「厄里、厄里，肋瑪撒巴黑塔尼！」</a:t>
            </a:r>
          </a:p>
          <a:p>
            <a:pPr marL="0" marR="0" lvl="0" indent="0" algn="just" defTabSz="914400" rtl="0" eaLnBrk="1" fontAlgn="base" latinLnBrk="0" hangingPunct="0">
              <a:lnSpc>
                <a:spcPts val="4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敘述：就是說：</a:t>
            </a:r>
          </a:p>
          <a:p>
            <a:pPr lvl="0"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耶穌：</a:t>
            </a:r>
            <a:r>
              <a:rPr kumimoji="1" lang="zh-TW" altLang="en-US" sz="4000" b="0" i="0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「我的天主，我的天主！你為什</a:t>
            </a: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麼捨棄了我？」</a:t>
            </a:r>
            <a:endParaRPr kumimoji="1" lang="zh-TW" altLang="en-US" sz="4000" b="0" i="0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  <p:sp>
        <p:nvSpPr>
          <p:cNvPr id="104451" name="Text Box 3">
            <a:extLst>
              <a:ext uri="{FF2B5EF4-FFF2-40B4-BE49-F238E27FC236}">
                <a16:creationId xmlns:a16="http://schemas.microsoft.com/office/drawing/2014/main" id="{F441680E-0D33-489E-9C9A-3F2A36875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352" y="6381328"/>
            <a:ext cx="9361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10/12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ext Box 2">
            <a:extLst>
              <a:ext uri="{FF2B5EF4-FFF2-40B4-BE49-F238E27FC236}">
                <a16:creationId xmlns:a16="http://schemas.microsoft.com/office/drawing/2014/main" id="{ECB5E505-3336-4A3B-8EA8-67762BEB9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" y="151179"/>
            <a:ext cx="9036050" cy="6771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just" defTabSz="914400" rtl="0" eaLnBrk="1" fontAlgn="base" latinLnBrk="0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敘述：站在那裡的人中，有幾個聽見了，就說：</a:t>
            </a:r>
          </a:p>
          <a:p>
            <a:pPr marL="0" marR="0" lvl="0" indent="0" algn="just" defTabSz="914400" rtl="0" eaLnBrk="1" fontAlgn="base" latinLnBrk="0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群眾：「這人呼喚厄里亞呢！」</a:t>
            </a:r>
          </a:p>
          <a:p>
            <a:pPr marL="0" marR="0" lvl="0" indent="0" algn="just" defTabSz="914400" rtl="0" eaLnBrk="1" fontAlgn="base" latinLnBrk="0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敘述：他們中有一個人，立即跑去，拿了海綿，浸滿了醋，綁在蘆葦上，遞給耶穌喝。其餘的人卻說：</a:t>
            </a:r>
          </a:p>
          <a:p>
            <a:pPr marL="0" marR="0" lvl="0" indent="0" algn="just" defTabSz="914400" rtl="0" eaLnBrk="1" fontAlgn="base" latinLnBrk="0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群眾：「等一等，我們看，是否厄里亞來救他！」</a:t>
            </a:r>
            <a:endParaRPr kumimoji="1" lang="en-US" altLang="zh-TW" sz="4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lvl="0" algn="just" eaLnBrk="1"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敘述：耶穌又大喊一聲，遂交付了靈魂。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      </a:t>
            </a:r>
            <a:r>
              <a:rPr lang="en-US" altLang="zh-TW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( </a:t>
            </a:r>
            <a:r>
              <a:rPr lang="zh-TW" altLang="en-US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跪下默禱片刻 </a:t>
            </a:r>
            <a:r>
              <a:rPr lang="en-US" altLang="zh-TW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)</a:t>
            </a:r>
            <a:endParaRPr lang="zh-TW" altLang="en-US" sz="40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  <p:sp>
        <p:nvSpPr>
          <p:cNvPr id="105475" name="Text Box 3">
            <a:extLst>
              <a:ext uri="{FF2B5EF4-FFF2-40B4-BE49-F238E27FC236}">
                <a16:creationId xmlns:a16="http://schemas.microsoft.com/office/drawing/2014/main" id="{2DC73A59-C1D1-4E22-A8C2-F754639BA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344" y="6355586"/>
            <a:ext cx="111561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11/12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ext Box 2">
            <a:extLst>
              <a:ext uri="{FF2B5EF4-FFF2-40B4-BE49-F238E27FC236}">
                <a16:creationId xmlns:a16="http://schemas.microsoft.com/office/drawing/2014/main" id="{9B935EB5-7E89-47B6-A3CC-A5B807E4F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17" y="204615"/>
            <a:ext cx="9036050" cy="623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just" defTabSz="914400" rtl="0" eaLnBrk="1" fontAlgn="base" latinLnBrk="0" hangingPunct="0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看，聖所的帳幔，從上到下，分裂為二，大地震動，巖石崩裂，墳墓自開。許多長眠的聖者的身體，復活了；在耶穌復活後，他們由墳墓出來，進入聖城，顯現給許多人。百夫長和同他一起看守耶穌的人，一見地動和所發生的事，就非常害怕，說：</a:t>
            </a:r>
            <a:endParaRPr kumimoji="1" lang="en-US" altLang="zh-TW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lvl="0" algn="just" eaLnBrk="1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群眾：「這人真是天主子！」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lvl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</a:t>
            </a:r>
          </a:p>
          <a:p>
            <a:pPr lvl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眾：基督，願光榮和讚頌歸於你！</a:t>
            </a:r>
            <a:endParaRPr lang="en-US" altLang="zh-TW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106499" name="Text Box 3">
            <a:extLst>
              <a:ext uri="{FF2B5EF4-FFF2-40B4-BE49-F238E27FC236}">
                <a16:creationId xmlns:a16="http://schemas.microsoft.com/office/drawing/2014/main" id="{EFAC02F1-752F-4C74-9D47-37DFE517D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4031" y="6457850"/>
            <a:ext cx="8640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</a:rPr>
              <a:t>12/12</a:t>
            </a:r>
            <a:endParaRPr kumimoji="1" lang="en-US" altLang="zh-TW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1A664B8E-EB85-4984-BA0D-BCC29A06DD62}"/>
              </a:ext>
            </a:extLst>
          </p:cNvPr>
          <p:cNvSpPr txBox="1"/>
          <p:nvPr/>
        </p:nvSpPr>
        <p:spPr>
          <a:xfrm>
            <a:off x="6444208" y="5868561"/>
            <a:ext cx="20882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靜默片刻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基督苦難</a:t>
            </a:r>
            <a:r>
              <a:rPr lang="en-US" altLang="zh-TW" sz="28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(</a:t>
            </a:r>
            <a:r>
              <a:rPr lang="zh-TW" altLang="en-US" sz="28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聖枝</a:t>
            </a:r>
            <a:r>
              <a:rPr lang="en-US" altLang="zh-TW" sz="28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)</a:t>
            </a: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主日</a:t>
            </a: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3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29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2400"/>
              </a:spcBef>
              <a:spcAft>
                <a:spcPts val="1200"/>
              </a:spcAft>
              <a:buFontTx/>
              <a:buNone/>
            </a:pP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出賣耶穌的人</a:t>
            </a:r>
            <a:r>
              <a:rPr lang="zh-TW" altLang="en-US" sz="2800" i="1" spc="300" dirty="0">
                <a:solidFill>
                  <a:srgbClr val="FFFF00"/>
                </a:solidFill>
                <a:ea typeface="華康儷中黑" panose="020B0509000000000000" pitchFamily="49" charset="-120"/>
              </a:rPr>
              <a:t>你我他</a:t>
            </a:r>
            <a:r>
              <a:rPr lang="en-US" altLang="zh-TW" sz="2800" i="1" spc="300" dirty="0">
                <a:solidFill>
                  <a:srgbClr val="FFFF00"/>
                </a:solidFill>
                <a:ea typeface="華康儷中黑" panose="020B0509000000000000" pitchFamily="49" charset="-120"/>
              </a:rPr>
              <a:t>?</a:t>
            </a:r>
          </a:p>
          <a:p>
            <a:pPr algn="ctr" eaLnBrk="1" hangingPunct="1">
              <a:spcBef>
                <a:spcPts val="2400"/>
              </a:spcBef>
              <a:spcAft>
                <a:spcPts val="120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紅衣脫盡芳心苦</a:t>
            </a: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1911787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A9D98835-5E5C-48AE-8AE6-E3C39FA0BF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5151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(P)" panose="020B0500000000000000" pitchFamily="34" charset="-120"/>
                <a:ea typeface="華康中黑體(P)" panose="020B0500000000000000" pitchFamily="34" charset="-120"/>
                <a:cs typeface="華康中黑體(P)" panose="020B0500000000000000" pitchFamily="34" charset="-120"/>
              </a:rPr>
              <a:t>恭讀依撒意亞先知書　</a:t>
            </a:r>
            <a:r>
              <a:rPr lang="en-US" altLang="zh-TW" sz="3600" dirty="0">
                <a:solidFill>
                  <a:schemeClr val="bg1"/>
                </a:solidFill>
                <a:latin typeface="華康中黑體(P)" panose="020B0500000000000000" pitchFamily="34" charset="-120"/>
                <a:ea typeface="華康中黑體(P)" panose="020B0500000000000000" pitchFamily="34" charset="-120"/>
                <a:cs typeface="華康中黑體(P)" panose="020B0500000000000000" pitchFamily="34" charset="-120"/>
              </a:rPr>
              <a:t>50:4-7</a:t>
            </a:r>
          </a:p>
          <a:p>
            <a:pPr marL="0" indent="0" algn="just" eaLnBrk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我主上主賜給了我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受教的口舌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，叫我會用言語，來援助疲倦的人。他每天清晨喚醒我，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喚醒我的耳朵，叫我如同學生一樣靜聽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。我主上主開啟了我的耳朵。我並沒有違抗，也沒有退避。我將我背，轉給打擊我的人；把我的腮，轉給扯我鬍鬚的人；對於侮辱和唾污，我沒有遮掩我的面。</a:t>
            </a:r>
          </a:p>
        </p:txBody>
      </p:sp>
      <p:sp>
        <p:nvSpPr>
          <p:cNvPr id="41987" name="Text Box 3">
            <a:extLst>
              <a:ext uri="{FF2B5EF4-FFF2-40B4-BE49-F238E27FC236}">
                <a16:creationId xmlns:a16="http://schemas.microsoft.com/office/drawing/2014/main" id="{68EAB613-178E-49D3-8A1A-1E2EBCDBA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chemeClr val="bg1"/>
              </a:solidFill>
            </a:endParaRPr>
          </a:p>
        </p:txBody>
      </p:sp>
      <p:sp>
        <p:nvSpPr>
          <p:cNvPr id="41988" name="文字方塊 3">
            <a:extLst>
              <a:ext uri="{FF2B5EF4-FFF2-40B4-BE49-F238E27FC236}">
                <a16:creationId xmlns:a16="http://schemas.microsoft.com/office/drawing/2014/main" id="{A0D6DCFD-86D2-45F5-8AC6-C1363F20A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88" y="628650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chemeClr val="bg1"/>
                </a:solidFill>
              </a:rPr>
              <a:t>1/2</a:t>
            </a:r>
            <a:endParaRPr lang="zh-TW" altLang="en-US" sz="20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副標題 2">
            <a:extLst>
              <a:ext uri="{FF2B5EF4-FFF2-40B4-BE49-F238E27FC236}">
                <a16:creationId xmlns:a16="http://schemas.microsoft.com/office/drawing/2014/main" id="{9CD18106-7417-4EB4-9446-8B86B35F2C2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260648"/>
            <a:ext cx="9144000" cy="6120680"/>
          </a:xfrm>
        </p:spPr>
        <p:txBody>
          <a:bodyPr/>
          <a:lstStyle/>
          <a:p>
            <a:pPr marL="396000" indent="-457200" algn="l">
              <a:spcAft>
                <a:spcPts val="600"/>
              </a:spcAft>
            </a:pP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受教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的口舌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;</a:t>
            </a:r>
            <a:r>
              <a:rPr lang="en-US" altLang="zh-TW" sz="12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</a:rPr>
              <a:t>喚醒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我的耳朵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叫我如同學生一樣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靜聽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;</a:t>
            </a:r>
            <a:r>
              <a:rPr lang="en-US" altLang="zh-TW" sz="12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我板著臉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像一塊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燧石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.</a:t>
            </a:r>
          </a:p>
          <a:p>
            <a:pPr marL="396000" indent="-457200" algn="l">
              <a:spcBef>
                <a:spcPts val="1800"/>
              </a:spcBef>
              <a:spcAft>
                <a:spcPts val="1800"/>
              </a:spcAft>
            </a:pPr>
            <a:r>
              <a:rPr lang="zh-TW" altLang="en-US" sz="42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耶穌雖具有天主的形體</a:t>
            </a:r>
            <a:r>
              <a:rPr lang="en-US" altLang="zh-TW" sz="42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200" spc="-15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並沒有以自己與天主同等</a:t>
            </a:r>
            <a:r>
              <a:rPr lang="en-US" altLang="zh-TW" sz="42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2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為應當把持不捨的</a:t>
            </a:r>
            <a:r>
              <a:rPr lang="en-US" altLang="zh-TW" sz="42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;</a:t>
            </a:r>
            <a:r>
              <a:rPr lang="zh-TW" altLang="en-US" sz="42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卻使自己空虛</a:t>
            </a:r>
            <a:r>
              <a:rPr lang="en-US" altLang="zh-TW" sz="42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2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取了奴僕的形體</a:t>
            </a:r>
            <a:r>
              <a:rPr lang="en-US" altLang="zh-TW" sz="42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200" spc="-15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與人相似</a:t>
            </a:r>
            <a:r>
              <a:rPr lang="en-US" altLang="zh-TW" sz="42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2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他貶抑自己</a:t>
            </a:r>
            <a:r>
              <a:rPr lang="en-US" altLang="zh-TW" sz="42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200" spc="-15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聽命至死</a:t>
            </a:r>
            <a:r>
              <a:rPr lang="en-US" altLang="zh-TW" sz="42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2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且死在十字架上</a:t>
            </a:r>
            <a:r>
              <a:rPr lang="en-US" altLang="zh-TW" sz="42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.</a:t>
            </a:r>
            <a:endParaRPr lang="en-US" altLang="zh-TW" sz="4200" spc="-150" dirty="0">
              <a:solidFill>
                <a:srgbClr val="FF0000"/>
              </a:solidFill>
              <a:highlight>
                <a:srgbClr val="FFFF00"/>
              </a:highlight>
              <a:latin typeface="華康正顏楷體W7(P)" panose="03000700000000000000" pitchFamily="66" charset="-120"/>
              <a:ea typeface="華康正顏楷體W7(P)" panose="03000700000000000000" pitchFamily="66" charset="-120"/>
            </a:endParaRPr>
          </a:p>
          <a:p>
            <a:pPr marL="396000" indent="-457200" algn="l"/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耶路撒冷女子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你們不要哭我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但應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哭你們自己及你們的子女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endParaRPr lang="zh-HK" altLang="en-US" sz="3600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副標題 2">
            <a:extLst>
              <a:ext uri="{FF2B5EF4-FFF2-40B4-BE49-F238E27FC236}">
                <a16:creationId xmlns:a16="http://schemas.microsoft.com/office/drawing/2014/main" id="{9CD18106-7417-4EB4-9446-8B86B35F2C2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 marL="396000" indent="-457200" algn="l"/>
            <a:r>
              <a:rPr lang="zh-TW" altLang="en-US" sz="4000" spc="-150" dirty="0">
                <a:solidFill>
                  <a:srgbClr val="00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受教</a:t>
            </a:r>
            <a:r>
              <a:rPr lang="zh-TW" altLang="en-US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的口舌</a:t>
            </a:r>
            <a:r>
              <a:rPr lang="en-US" altLang="zh-TW" sz="40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叫我會用言語</a:t>
            </a:r>
            <a:r>
              <a:rPr lang="en-US" altLang="zh-TW" sz="40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來援助疲倦的人</a:t>
            </a:r>
            <a:r>
              <a:rPr lang="en-US" altLang="zh-TW" sz="40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altLang="zh-TW" sz="12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zh-TW" altLang="en-US" sz="4000" spc="-15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喚醒</a:t>
            </a:r>
            <a:r>
              <a:rPr lang="zh-TW" altLang="en-US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我的耳朵</a:t>
            </a:r>
            <a:r>
              <a:rPr lang="en-US" altLang="zh-TW" sz="40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叫我如同學生一樣</a:t>
            </a:r>
            <a:br>
              <a:rPr lang="en-US" altLang="zh-TW" sz="40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spc="-150" dirty="0">
                <a:solidFill>
                  <a:srgbClr val="00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靜聽</a:t>
            </a:r>
            <a:r>
              <a:rPr lang="en-US" altLang="zh-TW" sz="40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en-US" altLang="zh-TW" sz="12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zh-TW" altLang="en-US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我板著臉</a:t>
            </a:r>
            <a:r>
              <a:rPr lang="en-US" altLang="zh-TW" sz="40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像一塊</a:t>
            </a:r>
            <a:r>
              <a:rPr lang="zh-TW" altLang="en-US" sz="4000" spc="-15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燧石</a:t>
            </a:r>
            <a:r>
              <a:rPr lang="en-US" altLang="zh-TW" sz="40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96000" indent="-457200" algn="l"/>
            <a:r>
              <a:rPr lang="zh-TW" altLang="en-US" sz="40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善用口舌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說造就人的話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不造謠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不無事生非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不講「八卦」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; </a:t>
            </a:r>
            <a:r>
              <a:rPr lang="zh-TW" altLang="en-US" sz="40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非禮勿言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</a:p>
          <a:p>
            <a:pPr marL="396000" indent="-457200" algn="l"/>
            <a:r>
              <a:rPr lang="zh-TW" altLang="en-US" sz="40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善用耳朵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靜聽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默存在心中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不聽八卦之言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不傳八卦視頻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非禮勿聽</a:t>
            </a:r>
            <a:endParaRPr lang="en-US" altLang="zh-TW" sz="4000" dirty="0">
              <a:solidFill>
                <a:srgbClr val="00FF00"/>
              </a:solidFill>
              <a:latin typeface="華康儷中黑(P)" panose="020B0500000000000000" pitchFamily="34" charset="-12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 marL="396000" indent="-457200" algn="l"/>
            <a:r>
              <a:rPr lang="zh-TW" altLang="en-US" sz="40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燧石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橫眉冷對千夫指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不怕冷言冷語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;</a:t>
            </a:r>
            <a:b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en-US" sz="39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聖人心如明鏡止水</a:t>
            </a:r>
            <a:r>
              <a:rPr lang="en-US" altLang="zh-TW" sz="39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物來不亂</a:t>
            </a:r>
            <a:r>
              <a:rPr lang="en-US" altLang="zh-TW" sz="39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物去不留</a:t>
            </a:r>
            <a:endParaRPr lang="zh-HK" altLang="en-US" sz="3900" dirty="0">
              <a:solidFill>
                <a:srgbClr val="00FF00"/>
              </a:solidFill>
              <a:latin typeface="華康儷中黑(P)" panose="020B0500000000000000" pitchFamily="34" charset="-12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92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7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7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7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75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75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副標題 2">
            <a:extLst>
              <a:ext uri="{FF2B5EF4-FFF2-40B4-BE49-F238E27FC236}">
                <a16:creationId xmlns:a16="http://schemas.microsoft.com/office/drawing/2014/main" id="{9CD18106-7417-4EB4-9446-8B86B35F2C2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260648"/>
            <a:ext cx="9144000" cy="6741368"/>
          </a:xfrm>
        </p:spPr>
        <p:txBody>
          <a:bodyPr/>
          <a:lstStyle/>
          <a:p>
            <a:pPr marL="396000" indent="-457200" algn="l">
              <a:lnSpc>
                <a:spcPts val="4000"/>
              </a:lnSpc>
            </a:pPr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耶穌雖具有天主的形體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spc="-15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並沒有以自己與天主同等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為應當把持不捨的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卻使自己空虛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取了奴僕的形體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spc="-15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與人相似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他貶抑自己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800" spc="-15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聽命至死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且死在十字架上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96000" indent="-457200" algn="l">
              <a:spcBef>
                <a:spcPts val="0"/>
              </a:spcBef>
            </a:pP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耶穌空虛自己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從不自恃高人一等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 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基督徒</a:t>
            </a:r>
            <a:r>
              <a:rPr lang="en-US" altLang="zh-TW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?</a:t>
            </a:r>
            <a:endParaRPr lang="en-US" altLang="zh-TW" sz="3600" dirty="0">
              <a:solidFill>
                <a:srgbClr val="00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96000" indent="-457200" algn="l">
              <a:spcBef>
                <a:spcPts val="0"/>
              </a:spcBef>
            </a:pP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莊子</a:t>
            </a:r>
            <a:r>
              <a:rPr lang="en-US" altLang="zh-TW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孔顏答問</a:t>
            </a:r>
            <a:r>
              <a:rPr lang="en-US" altLang="zh-TW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毋聽之以耳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聽之以心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毋聽之以心聽之以氣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氣也者</a:t>
            </a:r>
            <a:r>
              <a:rPr lang="en-US" altLang="zh-HK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虛而待物者也</a:t>
            </a:r>
            <a:r>
              <a:rPr lang="en-US" altLang="zh-HK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唯道集虛</a:t>
            </a:r>
            <a:r>
              <a:rPr lang="en-US" altLang="zh-HK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HK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虛者心齋也</a:t>
            </a:r>
            <a:r>
              <a:rPr lang="en-US" altLang="zh-HK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HK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sz="3600" spc="-15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以虛集道</a:t>
            </a:r>
            <a:r>
              <a:rPr lang="en-US" altLang="zh-TW" sz="3600" spc="-15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spc="-15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可聽天籟</a:t>
            </a:r>
            <a:r>
              <a:rPr lang="en-US" altLang="zh-TW" sz="3600" spc="-15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</a:t>
            </a:r>
            <a:r>
              <a:rPr lang="zh-TW" altLang="en-US" spc="-150" dirty="0">
                <a:solidFill>
                  <a:srgbClr val="FFFF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 </a:t>
            </a:r>
            <a:r>
              <a:rPr lang="zh-TW" altLang="en-US" sz="4000" spc="-300" dirty="0">
                <a:solidFill>
                  <a:srgbClr val="FFFF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神貧迎主以聽聖言</a:t>
            </a:r>
            <a:r>
              <a:rPr lang="en-US" altLang="zh-TW" sz="3600" spc="-300" dirty="0">
                <a:solidFill>
                  <a:srgbClr val="FFFF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:</a:t>
            </a:r>
            <a:r>
              <a:rPr lang="zh-TW" altLang="en-US" sz="39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子女父母的心聲</a:t>
            </a:r>
            <a:r>
              <a:rPr lang="en-US" altLang="zh-TW" sz="3900" spc="-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世界在嘆息</a:t>
            </a:r>
            <a:r>
              <a:rPr lang="en-US" altLang="zh-TW" sz="3900" spc="-3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3900" spc="-300" dirty="0">
                <a:solidFill>
                  <a:srgbClr val="00FF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地球先生病了</a:t>
            </a:r>
            <a:r>
              <a:rPr lang="en-US" altLang="zh-TW" sz="3900" spc="-3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altLang="zh-TW" sz="3900" spc="-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天邊第三世界最小兄弟的呻吟</a:t>
            </a:r>
            <a:r>
              <a:rPr lang="en-US" altLang="zh-TW" sz="3900" spc="-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未來世界的哀號甚至喪亡</a:t>
            </a:r>
            <a:r>
              <a:rPr lang="en-US" altLang="zh-TW" sz="3900" spc="-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TW" sz="28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做好事而無世界觀</a:t>
            </a:r>
            <a:r>
              <a:rPr lang="en-US" altLang="zh-TW" sz="28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TW" altLang="en-US" sz="28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缺</a:t>
            </a:r>
            <a:r>
              <a:rPr lang="en-US" altLang="zh-TW" sz="28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?)</a:t>
            </a:r>
            <a:r>
              <a:rPr lang="en-US" altLang="zh-TW" sz="39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zh-HK" altLang="en-US" sz="3900" spc="-150" dirty="0">
              <a:solidFill>
                <a:srgbClr val="FF99FF"/>
              </a:solidFill>
              <a:latin typeface="Calibri" panose="020F0502020204030204" pitchFamily="34" charset="0"/>
              <a:ea typeface="華康正顏楷體W5(P)" panose="03000500000000000000" pitchFamily="66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09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7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7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7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副標題 2">
            <a:extLst>
              <a:ext uri="{FF2B5EF4-FFF2-40B4-BE49-F238E27FC236}">
                <a16:creationId xmlns:a16="http://schemas.microsoft.com/office/drawing/2014/main" id="{9CD18106-7417-4EB4-9446-8B86B35F2C2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 marL="396000" indent="-457200" algn="l"/>
            <a:r>
              <a:rPr lang="zh-TW" altLang="en-US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耶路撒冷女子</a:t>
            </a:r>
            <a:r>
              <a:rPr lang="en-US" altLang="zh-TW" sz="40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lang="zh-TW" altLang="en-US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你們不要哭我</a:t>
            </a:r>
            <a:r>
              <a:rPr lang="en-US" altLang="zh-TW" sz="40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但應</a:t>
            </a:r>
            <a:r>
              <a:rPr lang="zh-TW" altLang="en-US" sz="4000" spc="-15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哭你們自己及你們的子女</a:t>
            </a:r>
            <a:r>
              <a:rPr lang="en-US" altLang="zh-TW" sz="40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96000" indent="-457200" algn="l"/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應哭你們自己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浪費的光陰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一去不返的機會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.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zh-TW" altLang="en-US" sz="3000" i="1" dirty="0">
                <a:solidFill>
                  <a:srgbClr val="00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我靈修日記第一頁</a:t>
            </a:r>
            <a:r>
              <a:rPr lang="en-US" altLang="zh-TW" sz="3000" i="1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:AMDG,</a:t>
            </a:r>
            <a:r>
              <a:rPr lang="zh-TW" altLang="en-US" sz="3000" i="1" dirty="0">
                <a:solidFill>
                  <a:srgbClr val="00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善盡己職榮主救靈</a:t>
            </a:r>
            <a:r>
              <a:rPr lang="en-US" altLang="zh-TW" sz="3000" i="1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3000" i="1" dirty="0">
                <a:solidFill>
                  <a:srgbClr val="00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聖母是我的母親耶穌是我的朋友</a:t>
            </a:r>
            <a:r>
              <a:rPr lang="en-US" altLang="zh-TW" sz="3000" i="1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3000" i="1" dirty="0">
                <a:solidFill>
                  <a:srgbClr val="00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若不成聖生而何為</a:t>
            </a:r>
            <a:r>
              <a:rPr lang="en-US" altLang="zh-TW" sz="3000" i="1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?1959</a:t>
            </a:r>
          </a:p>
          <a:p>
            <a:pPr marL="396000" indent="-457200" algn="l"/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掌握機會的重要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背中國古書</a:t>
            </a:r>
            <a:r>
              <a:rPr lang="zh-TW" altLang="en-US" sz="2800" i="1" dirty="0">
                <a:solidFill>
                  <a:srgbClr val="FF99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爸爸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彈琴</a:t>
            </a:r>
            <a:r>
              <a:rPr lang="zh-TW" altLang="en-US" sz="2800" i="1" dirty="0">
                <a:solidFill>
                  <a:srgbClr val="FF99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甘增佑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普通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話</a:t>
            </a:r>
            <a:r>
              <a:rPr lang="zh-TW" altLang="en-US" sz="2800" i="1" dirty="0">
                <a:solidFill>
                  <a:srgbClr val="FF99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莊宗澤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英文</a:t>
            </a:r>
            <a:r>
              <a:rPr lang="zh-TW" altLang="en-US" sz="2800" i="1" dirty="0">
                <a:solidFill>
                  <a:srgbClr val="FF99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鄭生來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查字典背部首</a:t>
            </a:r>
            <a:r>
              <a:rPr lang="zh-TW" altLang="en-US" sz="2800" i="1" dirty="0">
                <a:solidFill>
                  <a:srgbClr val="FF99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葉際趨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寫靈修日記和每日省察表</a:t>
            </a:r>
            <a:r>
              <a:rPr lang="zh-TW" altLang="en-US" sz="2800" i="1" dirty="0">
                <a:solidFill>
                  <a:srgbClr val="FF99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甘普仁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……</a:t>
            </a:r>
            <a:endParaRPr lang="en-US" altLang="zh-TW" sz="3600" dirty="0">
              <a:solidFill>
                <a:srgbClr val="00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396000" indent="-457200" algn="l"/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為誰哭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爸媽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胡振樞機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教會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中國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世界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耶穌苦難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耶穌的臨別贈言 </a:t>
            </a:r>
            <a:r>
              <a:rPr lang="en-US" altLang="zh-TW" sz="40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sz="36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道德力量</a:t>
            </a:r>
            <a:endParaRPr lang="en-US" altLang="zh-TW" sz="4000" b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409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7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7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7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75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75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副標題 2">
            <a:extLst>
              <a:ext uri="{FF2B5EF4-FFF2-40B4-BE49-F238E27FC236}">
                <a16:creationId xmlns:a16="http://schemas.microsoft.com/office/drawing/2014/main" id="{9CD18106-7417-4EB4-9446-8B86B35F2C2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 algn="l">
              <a:lnSpc>
                <a:spcPts val="4100"/>
              </a:lnSpc>
            </a:pP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周敦頤獨愛蓮出淤泥而不染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花之君子者也</a:t>
            </a:r>
            <a:endParaRPr lang="en-US" altLang="zh-TW" sz="3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ts val="41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4200" b="0" i="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斷無蜂蝶慕幽香</a:t>
            </a:r>
            <a:r>
              <a:rPr lang="en-US" altLang="zh-TW" sz="4200" b="0" i="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紅衣脫盡芳心苦 </a:t>
            </a:r>
            <a:r>
              <a:rPr lang="en-US" altLang="zh-TW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賀鑄</a:t>
            </a:r>
            <a:r>
              <a:rPr lang="en-US" altLang="zh-TW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zh-TW" altLang="en-US" sz="2400" b="0" i="0" dirty="0">
              <a:solidFill>
                <a:schemeClr val="bg1"/>
              </a:solidFill>
              <a:effectLst/>
              <a:latin typeface="Calibri" panose="020F0502020204030204" pitchFamily="34" charset="0"/>
              <a:ea typeface="華康正顏楷體W5(P)" panose="03000500000000000000" pitchFamily="66" charset="-120"/>
              <a:cs typeface="Calibri" panose="020F0502020204030204" pitchFamily="34" charset="0"/>
            </a:endParaRPr>
          </a:p>
          <a:p>
            <a:pPr marL="324000" algn="l" ea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華康正顏楷體W5" panose="03000509000000000000" pitchFamily="65" charset="-120"/>
                <a:cs typeface="Calibri" panose="020F0502020204030204" pitchFamily="34" charset="0"/>
              </a:rPr>
              <a:t>  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正顏楷體W5" panose="03000509000000000000" pitchFamily="65" charset="-120"/>
                <a:cs typeface="Calibri" panose="020F0502020204030204" pitchFamily="34" charset="0"/>
              </a:rPr>
              <a:t>沒有蜜蜂和蝴蝶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正顏楷體W5" panose="03000509000000000000" pitchFamily="65" charset="-120"/>
                <a:cs typeface="Calibri" panose="020F0502020204030204" pitchFamily="34" charset="0"/>
              </a:rPr>
              <a:t>來傾慕我幽幽的芳香</a:t>
            </a:r>
            <a:endParaRPr lang="en-US" altLang="zh-TW" sz="3600" b="0" i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24000" algn="l" eaLnBrk="1" hangingPunct="1">
              <a:lnSpc>
                <a:spcPts val="4000"/>
              </a:lnSpc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36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正顏楷體W5" panose="03000509000000000000" pitchFamily="65" charset="-120"/>
                <a:cs typeface="Calibri" panose="020F0502020204030204" pitchFamily="34" charset="0"/>
              </a:rPr>
              <a:t>  荷花漸漸地衰老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正顏楷體W5" panose="03000509000000000000" pitchFamily="65" charset="-120"/>
                <a:cs typeface="Calibri" panose="020F0502020204030204" pitchFamily="34" charset="0"/>
              </a:rPr>
              <a:t>結一顆芳心苦澀</a:t>
            </a:r>
            <a:endParaRPr lang="en-US" altLang="zh-TW" sz="3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ts val="43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zh-TW" altLang="en-US" sz="4000" spc="3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耶穌</a:t>
            </a:r>
            <a:r>
              <a:rPr lang="zh-TW" altLang="en-US" sz="2400" spc="3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時代</a:t>
            </a:r>
            <a:r>
              <a:rPr lang="en-US" altLang="zh-TW" sz="4000" spc="3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當時誰傾慕他</a:t>
            </a: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群眾</a:t>
            </a: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?12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宗徒</a:t>
            </a: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algn="l" eaLnBrk="1" hangingPunct="1">
              <a:lnSpc>
                <a:spcPts val="4300"/>
              </a:lnSpc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zh-TW" altLang="en-US" sz="4000" spc="3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今日</a:t>
            </a: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誰真的傾慕他</a:t>
            </a: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他的</a:t>
            </a:r>
            <a:r>
              <a:rPr lang="zh-TW" altLang="en-US" sz="4000" spc="3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天國理想</a:t>
            </a:r>
            <a:r>
              <a:rPr lang="zh-TW" altLang="en-US" spc="3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誰講</a:t>
            </a:r>
            <a:r>
              <a:rPr lang="en-US" altLang="zh-TW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b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是慕耶穌或他許下的</a:t>
            </a:r>
            <a:r>
              <a:rPr lang="zh-TW" altLang="en-US" sz="4000" spc="3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天堂</a:t>
            </a: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錢</a:t>
            </a: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權</a:t>
            </a: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    </a:t>
            </a:r>
            <a:b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en-US" altLang="zh-TW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國內傳教</a:t>
            </a:r>
            <a:r>
              <a:rPr lang="en-US" altLang="zh-TW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信基督的國家都富強</a:t>
            </a:r>
            <a:r>
              <a:rPr lang="en-US" altLang="zh-TW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?)</a:t>
            </a:r>
          </a:p>
          <a:p>
            <a:pPr algn="l" eaLnBrk="1" hangingPunct="1">
              <a:lnSpc>
                <a:spcPts val="43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zh-TW" altLang="en-US" sz="4000" spc="3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誰出賣耶穌</a:t>
            </a:r>
            <a:r>
              <a:rPr lang="en-US" altLang="zh-TW" sz="4000" spc="3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 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</a:t>
            </a:r>
            <a:r>
              <a:rPr lang="en-US" altLang="zh-TW" sz="4000" b="1" spc="3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</a:t>
            </a:r>
            <a:r>
              <a:rPr lang="en-US" altLang="zh-TW" sz="4000" b="1" spc="3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</a:t>
            </a: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思</a:t>
            </a: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言</a:t>
            </a: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行</a:t>
            </a:r>
            <a:r>
              <a:rPr lang="en-US" altLang="zh-TW" sz="4000" b="1" spc="3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缺</a:t>
            </a:r>
            <a:b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1.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我們作壞事時</a:t>
            </a: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是出賣耶穌</a:t>
            </a: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2.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我們迷於自我成就而忘了天國</a:t>
            </a: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?</a:t>
            </a:r>
            <a:endParaRPr lang="en-US" altLang="zh-TW" sz="4000" spc="3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46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5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5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75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75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75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75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75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標題 2">
            <a:extLst>
              <a:ext uri="{FF2B5EF4-FFF2-40B4-BE49-F238E27FC236}">
                <a16:creationId xmlns:a16="http://schemas.microsoft.com/office/drawing/2014/main" id="{673BFEDA-47D1-475E-9364-B90D514276C6}"/>
              </a:ext>
            </a:extLst>
          </p:cNvPr>
          <p:cNvSpPr>
            <a:spLocks noGrp="1"/>
          </p:cNvSpPr>
          <p:nvPr/>
        </p:nvSpPr>
        <p:spPr>
          <a:xfrm>
            <a:off x="179512" y="260648"/>
            <a:ext cx="8784976" cy="4608512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公教教研中心周年籌款</a:t>
            </a:r>
            <a:endParaRPr kumimoji="1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(</a:t>
            </a:r>
            <a:r>
              <a:rPr kumimoji="1" lang="zh-TW" alt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是項籌款活動已獲香港天主教教區批准</a:t>
            </a:r>
            <a:r>
              <a:rPr kumimoji="1" 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)</a:t>
            </a:r>
            <a:r>
              <a:rPr kumimoji="1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</a:t>
            </a:r>
            <a:endParaRPr kumimoji="1" lang="zh-TW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目的：發揚梵二精神，為基督天國和世界大同而努力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     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我們在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YouTube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上用兩文三語講道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因為我們主張世界大同 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內容：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聖經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+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中國文化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+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更豐盛生命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+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天國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(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世界大同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)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用途：籌募本中心為香港及華人地區的福傳及培育經費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1.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請在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教研中心網址填寫捐款人資料或下載捐款表格</a:t>
            </a: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2.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把捐款存入本中心戶口：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恒生銀行 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233-0-052156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或以</a:t>
            </a: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劃線支票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抬頭：公教教研中心有限公司</a:t>
            </a: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3.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將存款收條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/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劃線支票連同填妥的捐款表格郵寄至本中心</a:t>
            </a:r>
          </a:p>
          <a:p>
            <a:pPr marL="2667000" marR="0" lvl="0" indent="-26670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地址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: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香港 新界 上水鄉 興仁村 第一巷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16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號 公教教研中心 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6670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網址：</a:t>
            </a: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www.cirs.org.hk/support.asp </a:t>
            </a:r>
          </a:p>
          <a:p>
            <a:pPr marL="2667000" marR="0" lvl="0" indent="-26670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查詢請電：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(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852) 2336-1205</a:t>
            </a:r>
          </a:p>
          <a:p>
            <a:pPr marL="2667000" marR="0" lvl="0" indent="-2667000" algn="ctr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(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註：捐款達港幣</a:t>
            </a:r>
            <a:r>
              <a:rPr kumimoji="1" lang="en-US" altLang="zh-HK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100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元或以上，憑收據可於香港本地申請免稅</a:t>
            </a:r>
            <a:r>
              <a:rPr kumimoji="1" lang="en-US" altLang="zh-HK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我們一向嚴格實踐梵二精神的三結合</a:t>
            </a:r>
            <a:endParaRPr kumimoji="1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信仰與生活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結合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聖經與中國文化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結合</a:t>
            </a:r>
            <a:endParaRPr kumimoji="1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教會與社會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結合 並要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移風易俗</a:t>
            </a:r>
            <a:endParaRPr kumimoji="1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除支持我們的籌款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也請轉發我們的網上講道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傳播梵二的天國理想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 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給世界一個和平的機會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</a:t>
            </a:r>
            <a:endParaRPr kumimoji="1" lang="zh-TW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</p:txBody>
      </p:sp>
      <p:pic>
        <p:nvPicPr>
          <p:cNvPr id="6" name="圖片 5" descr="C:\Users\user\Desktop\捐助教研及中國福傳 QRCODE.jpeg">
            <a:extLst>
              <a:ext uri="{FF2B5EF4-FFF2-40B4-BE49-F238E27FC236}">
                <a16:creationId xmlns:a16="http://schemas.microsoft.com/office/drawing/2014/main" id="{95C80023-7777-4249-99F0-417BC8A028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113" y="3645024"/>
            <a:ext cx="882650" cy="8826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11DCB780-FD75-4EDF-A432-C6C67532CDB5}"/>
              </a:ext>
            </a:extLst>
          </p:cNvPr>
          <p:cNvSpPr/>
          <p:nvPr/>
        </p:nvSpPr>
        <p:spPr>
          <a:xfrm>
            <a:off x="1157480" y="1576888"/>
            <a:ext cx="5142712" cy="2880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44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2E1C6D0-5656-4FC6-BCD5-B94EFC452E63}"/>
              </a:ext>
            </a:extLst>
          </p:cNvPr>
          <p:cNvSpPr txBox="1"/>
          <p:nvPr/>
        </p:nvSpPr>
        <p:spPr>
          <a:xfrm>
            <a:off x="7524328" y="5027692"/>
            <a:ext cx="1512168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請掃二維碼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,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填上資料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,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寄回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華康儷中黑(P)" panose="020B0500000000000000" pitchFamily="34" charset="-120"/>
              <a:ea typeface="華康儷中黑(P)" panose="020B0500000000000000" pitchFamily="34" charset="-12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教研中心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C22AD04A-A0A5-4631-841E-E2C4C4D93D2C}"/>
              </a:ext>
            </a:extLst>
          </p:cNvPr>
          <p:cNvSpPr txBox="1"/>
          <p:nvPr/>
        </p:nvSpPr>
        <p:spPr>
          <a:xfrm>
            <a:off x="107504" y="5013176"/>
            <a:ext cx="1512168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一切資料將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保密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華康儷中黑(P)" panose="020B0500000000000000" pitchFamily="34" charset="-120"/>
              <a:ea typeface="華康儷中黑(P)" panose="020B0500000000000000" pitchFamily="34" charset="-12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我們善用全部捐款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EE43804F-2258-483A-8FF0-93C997E7807F}"/>
              </a:ext>
            </a:extLst>
          </p:cNvPr>
          <p:cNvSpPr txBox="1"/>
          <p:nvPr/>
        </p:nvSpPr>
        <p:spPr>
          <a:xfrm>
            <a:off x="7308304" y="404664"/>
            <a:ext cx="1512168" cy="707886"/>
          </a:xfrm>
          <a:prstGeom prst="rect">
            <a:avLst/>
          </a:prstGeom>
          <a:noFill/>
          <a:ln w="1905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solidFill>
                  <a:srgbClr val="C0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籌款期結束</a:t>
            </a:r>
            <a:endParaRPr lang="en-US" altLang="zh-TW" sz="2000" dirty="0">
              <a:solidFill>
                <a:srgbClr val="C00000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ctr"/>
            <a:r>
              <a:rPr lang="zh-TW" altLang="en-US" sz="2000" dirty="0">
                <a:solidFill>
                  <a:srgbClr val="0000CC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請點讚分享</a:t>
            </a:r>
          </a:p>
        </p:txBody>
      </p:sp>
    </p:spTree>
    <p:extLst>
      <p:ext uri="{BB962C8B-B14F-4D97-AF65-F5344CB8AC3E}">
        <p14:creationId xmlns:p14="http://schemas.microsoft.com/office/powerpoint/2010/main" val="9607916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83D59604-30E1-4F0E-A012-AFAA16C32E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2332"/>
            <a:ext cx="9144000" cy="6539036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</a:pPr>
            <a:r>
              <a:rPr lang="en-US" altLang="zh-TW" b="1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CATHOLIC INSTITUTE FOR RELIGION AND SOCIETY LTD.</a:t>
            </a:r>
            <a:endParaRPr lang="en-US" altLang="zh-TW" b="1" kern="100" dirty="0">
              <a:solidFill>
                <a:srgbClr val="0000FF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2400"/>
              </a:lnSpc>
            </a:pPr>
            <a:r>
              <a:rPr lang="en-US" altLang="zh-TW" b="1" u="sng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Account No.</a:t>
            </a: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024-233-0-052156</a:t>
            </a: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Hang Seng Bank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1968500" algn="l">
              <a:lnSpc>
                <a:spcPts val="1800"/>
              </a:lnSpc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San Fung Avenue Branch</a:t>
            </a:r>
            <a:endParaRPr lang="en-US" altLang="zh-TW" b="1" kern="100" dirty="0"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1968500" algn="l">
              <a:lnSpc>
                <a:spcPts val="1800"/>
              </a:lnSpc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53 San Fung Avenue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1968500" algn="l">
              <a:lnSpc>
                <a:spcPts val="1800"/>
              </a:lnSpc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Sheung Shui N.T.  HONG KONG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18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Bank Name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Hang Seng Bank Ltd Head Office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18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Bank Address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83 Des Voeux Road Central Hong Kong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18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Swift Code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</a:t>
            </a:r>
            <a:r>
              <a:rPr lang="en-US" altLang="zh-TW" b="1" kern="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HASE HKHH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</a:t>
            </a: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Bank Code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24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ts val="21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Acct Name: </a:t>
            </a:r>
            <a:r>
              <a:rPr lang="en-US" altLang="zh-TW" b="1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CATHOLIC INSTITUTE FOR RELIGION AND SOCIETY LTD.</a:t>
            </a:r>
            <a:endParaRPr lang="en-US" altLang="zh-TW" b="1" kern="100" dirty="0">
              <a:solidFill>
                <a:srgbClr val="0000FF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2100"/>
              </a:lnSpc>
            </a:pPr>
            <a:r>
              <a:rPr lang="en-US" altLang="zh-TW" b="1" u="sng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Account No. </a:t>
            </a:r>
            <a:r>
              <a:rPr lang="en-US" altLang="zh-TW" b="1" u="sng" kern="100" dirty="0">
                <a:solidFill>
                  <a:srgbClr val="FF0000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024-233-0-052156</a:t>
            </a:r>
            <a:endParaRPr lang="zh-TW" altLang="zh-TW" b="1" kern="100" dirty="0">
              <a:solidFill>
                <a:srgbClr val="9900CC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 Catholic Institute for Religion and Society Limited</a:t>
            </a:r>
            <a:endParaRPr lang="en-US" altLang="zh-TW" sz="2000" b="1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266700" algn="l">
              <a:lnSpc>
                <a:spcPct val="100000"/>
              </a:lnSpc>
              <a:spcBef>
                <a:spcPts val="1200"/>
              </a:spcBef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Our Address: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</a:p>
          <a:p>
            <a:pPr marL="2667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sz="20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16, 1st Lane, Hing Yan Tsuen, Sheung Shui Village,</a:t>
            </a:r>
          </a:p>
          <a:p>
            <a:pPr marL="2667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sz="20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New Territories, Hong Kong</a:t>
            </a:r>
          </a:p>
          <a:p>
            <a:pPr marL="2667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b="1" kern="100" dirty="0">
                <a:solidFill>
                  <a:srgbClr val="FF0000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Our Website:</a:t>
            </a:r>
            <a:r>
              <a:rPr lang="en-US" altLang="zh-TW" b="1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www.cirs.org.</a:t>
            </a:r>
            <a:r>
              <a:rPr lang="en-US" altLang="zh-TW" sz="2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hk/support.asp </a:t>
            </a:r>
          </a:p>
          <a:p>
            <a:pPr marL="177800">
              <a:lnSpc>
                <a:spcPts val="2400"/>
              </a:lnSpc>
              <a:spcBef>
                <a:spcPts val="1200"/>
              </a:spcBef>
            </a:pPr>
            <a:r>
              <a:rPr lang="en-US" altLang="zh-TW" b="1" kern="100" dirty="0">
                <a:solidFill>
                  <a:srgbClr val="0000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       For enquires please contact us:</a:t>
            </a:r>
          </a:p>
          <a:p>
            <a:pPr marL="177800">
              <a:lnSpc>
                <a:spcPts val="2400"/>
              </a:lnSpc>
              <a:spcBef>
                <a:spcPts val="0"/>
              </a:spcBef>
            </a:pPr>
            <a:r>
              <a:rPr lang="en-US" altLang="zh-TW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                 Tel: (852)23361205 / Email: cirshk@netvigator.com</a:t>
            </a:r>
            <a:endParaRPr lang="zh-TW" altLang="zh-TW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  <p:sp>
        <p:nvSpPr>
          <p:cNvPr id="2" name="文字方塊 1"/>
          <p:cNvSpPr txBox="1"/>
          <p:nvPr/>
        </p:nvSpPr>
        <p:spPr>
          <a:xfrm>
            <a:off x="6876256" y="980728"/>
            <a:ext cx="1751286" cy="1170257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1800" b="1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Fund Raising</a:t>
            </a:r>
          </a:p>
          <a:p>
            <a:pPr marL="0" marR="0" lvl="0" indent="0" algn="ctr" defTabSz="914400" rtl="0" eaLnBrk="0" fontAlgn="base" latinLnBrk="0" hangingPunct="0">
              <a:lnSpc>
                <a:spcPts val="1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Approved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 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by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 </a:t>
            </a:r>
            <a:endParaRPr kumimoji="1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ts val="1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HK Catholic Diocese</a:t>
            </a:r>
            <a:endParaRPr kumimoji="1" lang="zh-HK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pic>
        <p:nvPicPr>
          <p:cNvPr id="4" name="圖片 3" descr="C:\Users\user\Desktop\捐助教研及中國福傳 QRCODE.jpeg">
            <a:extLst>
              <a:ext uri="{FF2B5EF4-FFF2-40B4-BE49-F238E27FC236}">
                <a16:creationId xmlns:a16="http://schemas.microsoft.com/office/drawing/2014/main" id="{695B604F-A95D-467B-85A2-52EFE7D1AD1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797152"/>
            <a:ext cx="882650" cy="882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10288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EC3816D-3003-4EAA-8E47-2585F751F7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如果你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單看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耶穌榮進耶路撒冷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你會以為他受萬民擁戴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如果你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單看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某些基督徒</a:t>
            </a:r>
            <a:endParaRPr lang="en-US" altLang="zh-TW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在體育館祈禱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唱詩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高朋滿座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你會以為基督宗教大受歡迎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1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you focus only on Jesus's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glorious entry 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into Jerusalem, you might think He was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embraced by all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If you only look at certain Christians praying and singing hymns in a stadium, packed to the rafters, you might think Christianity is immensely popular.</a:t>
            </a:r>
            <a:endParaRPr lang="zh-TW" altLang="zh-TW" sz="40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100"/>
              </a:lnSpc>
              <a:spcBef>
                <a:spcPts val="0"/>
              </a:spcBef>
            </a:pPr>
            <a:endParaRPr lang="en-US" altLang="zh-TW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7973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EC3816D-3003-4EAA-8E47-2585F751F7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lnSpc>
                <a:spcPts val="55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如果你單看</a:t>
            </a:r>
            <a:r>
              <a:rPr lang="zh-TW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教宗</a:t>
            </a:r>
            <a:r>
              <a:rPr lang="zh-TW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方濟各</a:t>
            </a:r>
            <a:r>
              <a:rPr lang="zh-TW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去巴西或去菲律賓主持露天彌撒,參加者經常超過百萬人,有一次,竟達</a:t>
            </a:r>
            <a:r>
              <a:rPr lang="zh-TW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五百萬人</a:t>
            </a:r>
            <a:r>
              <a:rPr lang="zh-TW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之眾,你會以為教宗很受歡迎.</a:t>
            </a:r>
          </a:p>
          <a:p>
            <a:pPr>
              <a:lnSpc>
                <a:spcPts val="4100"/>
              </a:lnSpc>
              <a:spcBef>
                <a:spcPts val="0"/>
              </a:spcBef>
            </a:pP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you focus only on Pope Francis celebrating open-air Masses in </a:t>
            </a:r>
            <a:r>
              <a:rPr lang="en-US" altLang="zh-TW" sz="4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Brazil</a:t>
            </a: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 the </a:t>
            </a:r>
            <a:r>
              <a:rPr lang="en-US" altLang="zh-TW" sz="4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Philippines</a:t>
            </a: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with attendance often exceeding a million—and on one occasion, as many as </a:t>
            </a:r>
            <a:r>
              <a:rPr lang="en-US" altLang="zh-TW" sz="4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five million</a:t>
            </a: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—you might think the Pope is widely adored.</a:t>
            </a:r>
            <a:endParaRPr lang="zh-TW" altLang="en-US" sz="44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8126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EC3816D-3003-4EAA-8E47-2585F751F7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TW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但你有想過嗎?</a:t>
            </a:r>
            <a:r>
              <a:rPr lang="zh-TW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聖枝主日的下集,</a:t>
            </a:r>
            <a:endParaRPr lang="en-US" altLang="zh-TW" sz="4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55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就是耶穌的受難史</a:t>
            </a:r>
            <a:r>
              <a:rPr lang="zh-TW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!歡呼之聲還在風中飄盪,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剎</a:t>
            </a:r>
            <a:r>
              <a:rPr lang="zh-TW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那間卻變為</a:t>
            </a:r>
            <a:b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「釘他在十字架上」的詛咒!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have you ever considered this? 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sequel to Palm Sunday is the Passion of Christ!</a:t>
            </a: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shouts of praise still lingering in the air suddenly turn into cries of "Crucify him!“</a:t>
            </a:r>
            <a:b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altLang="zh-TW" sz="4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curse that leads to the cross.</a:t>
            </a:r>
            <a:endParaRPr lang="zh-TW" altLang="zh-TW" sz="4400" dirty="0">
              <a:solidFill>
                <a:srgbClr val="FF0000"/>
              </a:solidFill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100"/>
              </a:lnSpc>
              <a:spcBef>
                <a:spcPts val="0"/>
              </a:spcBef>
            </a:pPr>
            <a:endParaRPr lang="zh-TW" altLang="zh-TW" sz="40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858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90A5DFBE-5DEC-4A72-A1F9-AFFF132C77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71450"/>
            <a:ext cx="9144000" cy="6515100"/>
          </a:xfrm>
        </p:spPr>
        <p:txBody>
          <a:bodyPr/>
          <a:lstStyle/>
          <a:p>
            <a:pPr marL="0" indent="0" algn="just" eaLnBrk="1"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因為，我主上主協助我，因此，我不怕蒙羞；所以，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我板著臉，像一塊燧石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，因為我知道：我決不會受辱。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marL="0" indent="0" algn="just" eaLnBrk="1">
              <a:buFontTx/>
              <a:buNone/>
            </a:pP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Aft>
                <a:spcPts val="600"/>
              </a:spcAft>
              <a:buFontTx/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en-US" altLang="zh-TW" sz="36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5500"/>
              </a:lnSpc>
              <a:spcBef>
                <a:spcPct val="0"/>
              </a:spcBef>
              <a:buFontTx/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  <p:sp>
        <p:nvSpPr>
          <p:cNvPr id="43011" name="Text Box 3">
            <a:extLst>
              <a:ext uri="{FF2B5EF4-FFF2-40B4-BE49-F238E27FC236}">
                <a16:creationId xmlns:a16="http://schemas.microsoft.com/office/drawing/2014/main" id="{FA60212A-215D-441C-8E74-D96DF53A3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chemeClr val="bg1"/>
              </a:solidFill>
            </a:endParaRPr>
          </a:p>
        </p:txBody>
      </p:sp>
      <p:sp>
        <p:nvSpPr>
          <p:cNvPr id="43012" name="文字方塊 3">
            <a:extLst>
              <a:ext uri="{FF2B5EF4-FFF2-40B4-BE49-F238E27FC236}">
                <a16:creationId xmlns:a16="http://schemas.microsoft.com/office/drawing/2014/main" id="{5AA8CB83-107B-401D-9809-A4639C144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88" y="628650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chemeClr val="bg1"/>
                </a:solidFill>
              </a:rPr>
              <a:t>2/2</a:t>
            </a:r>
            <a:endParaRPr lang="zh-TW" altLang="en-US" sz="2000" b="1">
              <a:solidFill>
                <a:schemeClr val="bg1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A5F59F90-F12B-48E0-AC93-9942327636A8}"/>
              </a:ext>
            </a:extLst>
          </p:cNvPr>
          <p:cNvSpPr txBox="1"/>
          <p:nvPr/>
        </p:nvSpPr>
        <p:spPr>
          <a:xfrm>
            <a:off x="3023828" y="3861048"/>
            <a:ext cx="309634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靜默片刻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EC3816D-3003-4EAA-8E47-2585F751F7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lnSpc>
                <a:spcPts val="55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賀鑄的詞《芳心苦》,讓我</a:t>
            </a:r>
            <a:b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明白了一點點個中的奧妙:</a:t>
            </a:r>
            <a:b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斷無蜂蝶慕幽香,紅衣脫盡芳心苦</a:t>
            </a:r>
            <a:r>
              <a:rPr lang="en-US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  <a:endParaRPr lang="zh-TW" altLang="zh-TW" sz="4400" dirty="0">
              <a:solidFill>
                <a:srgbClr val="FF0000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A lyric by He Zhu, Bitter Heart of the Lotus, has helped me understand a little of this mystery:</a:t>
            </a:r>
            <a:b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"</a:t>
            </a:r>
            <a:r>
              <a:rPr lang="en-US" altLang="zh-TW" sz="4400" dirty="0">
                <a:solidFill>
                  <a:srgbClr val="9900CC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No butterflies or bees are drawn to its subtle scent; </a:t>
            </a:r>
            <a:br>
              <a:rPr lang="en-US" altLang="zh-TW" sz="4400" dirty="0">
                <a:solidFill>
                  <a:srgbClr val="9900CC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44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its red petals shed, </a:t>
            </a:r>
            <a:br>
              <a:rPr lang="en-US" altLang="zh-TW" sz="44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44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revealing a bitter heart.</a:t>
            </a: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"</a:t>
            </a:r>
            <a:endParaRPr lang="zh-TW" altLang="zh-TW" sz="44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2549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EC3816D-3003-4EAA-8E47-2585F751F7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52" y="116632"/>
            <a:ext cx="9144000" cy="6741368"/>
          </a:xfrm>
        </p:spPr>
        <p:txBody>
          <a:bodyPr/>
          <a:lstStyle/>
          <a:p>
            <a:pPr>
              <a:lnSpc>
                <a:spcPts val="53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zh-TW" sz="43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蓮花雖</a:t>
            </a:r>
            <a:r>
              <a:rPr lang="zh-TW" altLang="zh-TW" sz="43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出淤泥而不染</a:t>
            </a:r>
            <a:r>
              <a:rPr lang="zh-TW" altLang="zh-TW" sz="43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,是花之君子,但卻沒有蜜蜂和蝴蝶,來傾慕它幽幽的芳香;它漸漸衰老了,</a:t>
            </a:r>
            <a:br>
              <a:rPr lang="en-US" altLang="zh-TW" sz="43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zh-TW" sz="43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只結下一顆芳心的苦澀</a:t>
            </a:r>
            <a:r>
              <a:rPr lang="zh-TW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(蓮子心苦).   </a:t>
            </a:r>
          </a:p>
          <a:p>
            <a:pPr>
              <a:lnSpc>
                <a:spcPts val="4800"/>
              </a:lnSpc>
              <a:spcBef>
                <a:spcPts val="0"/>
              </a:spcBef>
            </a:pPr>
            <a:r>
              <a:rPr lang="en-US" altLang="zh-TW" sz="44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The lotus rises unstained from the mud—</a:t>
            </a:r>
            <a:r>
              <a:rPr lang="en-US" altLang="zh-TW" sz="4400" spc="-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a gentleman among flowers</a:t>
            </a:r>
            <a:r>
              <a:rPr lang="en-US" altLang="zh-TW" sz="44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 Yet, no bees or butterflies are drawn to its quiet fragrance. As it slowly withers, all that remains is the </a:t>
            </a:r>
            <a:r>
              <a:rPr lang="en-US" altLang="zh-TW" sz="4400" spc="-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bitterness of its heart .</a:t>
            </a:r>
            <a:br>
              <a:rPr lang="en-US" altLang="zh-TW" sz="44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44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(for the lotus seed's heart is bitter).</a:t>
            </a:r>
            <a:endParaRPr lang="zh-TW" altLang="zh-TW" sz="4400" spc="-1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5674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EC3816D-3003-4EAA-8E47-2585F751F7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lnSpc>
                <a:spcPts val="5300"/>
              </a:lnSpc>
              <a:spcBef>
                <a:spcPts val="0"/>
              </a:spcBef>
            </a:pPr>
            <a:r>
              <a:rPr lang="zh-TW" altLang="zh-TW" sz="4400" dirty="0">
                <a:effectLst/>
                <a:latin typeface="Arial" panose="020B060402020202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 </a:t>
            </a:r>
            <a:r>
              <a:rPr lang="zh-TW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耶穌雖具有天主的形體,</a:t>
            </a:r>
            <a:r>
              <a:rPr lang="zh-TW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並沒有以自己與天主同等</a:t>
            </a:r>
            <a:r>
              <a:rPr lang="zh-TW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,卻取了奴僕的形體;</a:t>
            </a:r>
            <a:endParaRPr lang="en-US" altLang="zh-TW" sz="44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53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聽命至死,且死在十字架上.</a:t>
            </a:r>
          </a:p>
          <a:p>
            <a:pPr>
              <a:lnSpc>
                <a:spcPts val="4600"/>
              </a:lnSpc>
              <a:spcBef>
                <a:spcPts val="0"/>
              </a:spcBef>
            </a:pP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Though Jesus was in the form of God, He did not regard equality with God as something to be grasped. Instead, </a:t>
            </a:r>
            <a:b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He emptied Himself</a:t>
            </a: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 taking the form </a:t>
            </a:r>
            <a:b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of a servant; He humbled Himself, becoming obedient to the point of death—even death on a cross.</a:t>
            </a:r>
            <a:endParaRPr lang="zh-TW" altLang="zh-TW" sz="44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5939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EC3816D-3003-4EAA-8E47-2585F751F7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336704"/>
          </a:xfrm>
        </p:spPr>
        <p:txBody>
          <a:bodyPr/>
          <a:lstStyle/>
          <a:p>
            <a:pPr>
              <a:lnSpc>
                <a:spcPts val="5700"/>
              </a:lnSpc>
              <a:spcBef>
                <a:spcPts val="0"/>
              </a:spcBef>
            </a:pP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耶穌的一生</a:t>
            </a:r>
            <a:r>
              <a:rPr lang="en-US" altLang="zh-TW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不但死時</a:t>
            </a:r>
            <a:r>
              <a:rPr lang="zh-TW" altLang="en-US" sz="4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以失敗告終</a:t>
            </a:r>
            <a:r>
              <a:rPr lang="en-US" altLang="zh-TW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他生前用心培養的十二宗徒</a:t>
            </a:r>
            <a:r>
              <a:rPr lang="en-US" altLang="zh-TW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</a:p>
          <a:p>
            <a:pPr>
              <a:lnSpc>
                <a:spcPts val="5700"/>
              </a:lnSpc>
              <a:spcBef>
                <a:spcPts val="0"/>
              </a:spcBef>
              <a:spcAft>
                <a:spcPts val="2400"/>
              </a:spcAft>
            </a:pP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也說不上成功</a:t>
            </a:r>
            <a:r>
              <a:rPr lang="en-US" altLang="zh-TW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5000"/>
              </a:lnSpc>
              <a:spcBef>
                <a:spcPts val="0"/>
              </a:spcBef>
            </a:pPr>
            <a:r>
              <a:rPr lang="en-US" altLang="zh-TW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Jesus' life, in its end, seemed a failure. Even the twelve apostles </a:t>
            </a:r>
            <a:br>
              <a:rPr lang="en-US" altLang="zh-TW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He carefully nurtured </a:t>
            </a:r>
          </a:p>
          <a:p>
            <a:pPr>
              <a:lnSpc>
                <a:spcPts val="5000"/>
              </a:lnSpc>
              <a:spcBef>
                <a:spcPts val="0"/>
              </a:spcBef>
            </a:pPr>
            <a:r>
              <a:rPr lang="en-US" altLang="zh-TW" sz="4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could hardly be called a success.</a:t>
            </a:r>
            <a:endParaRPr lang="zh-TW" altLang="zh-TW" sz="4800" dirty="0">
              <a:solidFill>
                <a:srgbClr val="FF0000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2752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EC3816D-3003-4EAA-8E47-2585F751F7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24736"/>
          </a:xfrm>
        </p:spPr>
        <p:txBody>
          <a:bodyPr/>
          <a:lstStyle/>
          <a:p>
            <a:pPr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二千年了</a:t>
            </a:r>
            <a:r>
              <a:rPr lang="zh-TW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,他講的</a:t>
            </a:r>
            <a:r>
              <a:rPr lang="zh-TW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天國</a:t>
            </a:r>
            <a:r>
              <a:rPr lang="zh-TW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,有多少人願和他合作去打造?他講的天父,誰會承認他是</a:t>
            </a:r>
            <a:b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全人類的父親,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r>
              <a:rPr lang="zh-TW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而</a:t>
            </a:r>
            <a:r>
              <a:rPr lang="zh-TW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我們都是兄弟姊妹?</a:t>
            </a:r>
          </a:p>
          <a:p>
            <a:pPr>
              <a:lnSpc>
                <a:spcPts val="4100"/>
              </a:lnSpc>
              <a:spcBef>
                <a:spcPts val="0"/>
              </a:spcBef>
            </a:pP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Two thousand years have passed. How many truly labor with Him to build the Kingdom He proclaimed? How many acknowledge the Father He revealed as the 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Father of all humanity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—and see one another as brothers and sisters?</a:t>
            </a:r>
            <a:endParaRPr lang="zh-TW" altLang="zh-TW" sz="40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100"/>
              </a:lnSpc>
              <a:spcBef>
                <a:spcPts val="0"/>
              </a:spcBef>
            </a:pPr>
            <a:endParaRPr lang="zh-TW" altLang="zh-TW" sz="2000" dirty="0">
              <a:ea typeface="華康儷中黑" panose="020B0509000000000000" pitchFamily="49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F15587DC-43ED-4500-A111-C3E5BEED23D8}"/>
              </a:ext>
            </a:extLst>
          </p:cNvPr>
          <p:cNvSpPr txBox="1"/>
          <p:nvPr/>
        </p:nvSpPr>
        <p:spPr>
          <a:xfrm>
            <a:off x="683568" y="5949280"/>
            <a:ext cx="7632848" cy="400110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點讚</a:t>
            </a:r>
            <a:r>
              <a:rPr lang="en-US" altLang="zh-TW" sz="2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2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留言</a:t>
            </a:r>
            <a:r>
              <a:rPr lang="en-US" altLang="zh-TW" sz="2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2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分享</a:t>
            </a:r>
            <a:r>
              <a:rPr lang="en-US" altLang="zh-TW" sz="2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; </a:t>
            </a:r>
            <a:r>
              <a:rPr lang="zh-TW" altLang="en-US" sz="2000" dirty="0">
                <a:solidFill>
                  <a:srgbClr val="0000CC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籌款期結束</a:t>
            </a:r>
            <a:r>
              <a:rPr lang="en-US" altLang="zh-TW" sz="2000" dirty="0">
                <a:solidFill>
                  <a:srgbClr val="0000CC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2000" dirty="0">
                <a:solidFill>
                  <a:srgbClr val="0000CC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請繼續支持我們為</a:t>
            </a:r>
            <a:r>
              <a:rPr lang="zh-TW" altLang="en-US" sz="2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天國</a:t>
            </a:r>
            <a:r>
              <a:rPr lang="zh-TW" altLang="en-US" sz="2000" dirty="0">
                <a:solidFill>
                  <a:srgbClr val="0000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和</a:t>
            </a:r>
            <a:r>
              <a:rPr lang="zh-TW" altLang="en-US" sz="2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大同</a:t>
            </a:r>
            <a:r>
              <a:rPr lang="zh-TW" altLang="en-US" sz="2000" dirty="0">
                <a:solidFill>
                  <a:srgbClr val="0000CC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的努力</a:t>
            </a:r>
          </a:p>
        </p:txBody>
      </p:sp>
    </p:spTree>
    <p:extLst>
      <p:ext uri="{BB962C8B-B14F-4D97-AF65-F5344CB8AC3E}">
        <p14:creationId xmlns:p14="http://schemas.microsoft.com/office/powerpoint/2010/main" val="22312288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188937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好 天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spc="6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祝福你和你的家庭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spc="20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</a:t>
            </a:r>
            <a:endParaRPr lang="en-US" altLang="zh-TW" sz="5400" spc="20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zh-TW" altLang="en-US" sz="4400" spc="6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化危為機 並善</a:t>
            </a:r>
            <a:r>
              <a:rPr lang="zh-TW" altLang="en-US" sz="4400" spc="60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度聖周</a:t>
            </a:r>
            <a:endParaRPr lang="zh-TW" altLang="en-US" sz="4400" spc="6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 </a:t>
            </a:r>
            <a:r>
              <a:rPr lang="zh-TW" altLang="en-US" sz="6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D5C4E402-C8F8-4F9A-916E-8D8051E876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00013"/>
            <a:ext cx="9144000" cy="6586537"/>
          </a:xfrm>
        </p:spPr>
        <p:txBody>
          <a:bodyPr/>
          <a:lstStyle/>
          <a:p>
            <a:pPr marL="0" indent="0" eaLnBrk="1" hangingPunct="1">
              <a:lnSpc>
                <a:spcPts val="5500"/>
              </a:lnSpc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(P)" panose="020B0500000000000000" pitchFamily="34" charset="-120"/>
                <a:ea typeface="華康中黑體(P)" panose="020B0500000000000000" pitchFamily="34" charset="-120"/>
                <a:cs typeface="華康中黑體(P)" panose="020B0500000000000000" pitchFamily="34" charset="-120"/>
              </a:rPr>
              <a:t>恭讀聖保祿宗徒致斐理伯人書　</a:t>
            </a:r>
            <a:r>
              <a:rPr lang="en-US" altLang="zh-TW" sz="3600" dirty="0">
                <a:solidFill>
                  <a:schemeClr val="bg1"/>
                </a:solidFill>
                <a:latin typeface="華康中黑體(P)" panose="020B0500000000000000" pitchFamily="34" charset="-120"/>
                <a:ea typeface="華康中黑體(P)" panose="020B0500000000000000" pitchFamily="34" charset="-120"/>
                <a:cs typeface="華康中黑體(P)" panose="020B0500000000000000" pitchFamily="34" charset="-120"/>
              </a:rPr>
              <a:t>2:6-11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弟兄姊妹們：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耶穌雖具有天主的形體，並沒有以自己與天主同等，為應當把持不捨的，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卻使自己空虛，取了奴僕的形體，與人相似，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形狀也一見如人；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他貶抑自己，聽命至死，且死在十字架上。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為此，天主極其舉揚他，賜給了他一個名字，超越其他所有名字，致使上天、</a:t>
            </a:r>
          </a:p>
        </p:txBody>
      </p:sp>
      <p:sp>
        <p:nvSpPr>
          <p:cNvPr id="46083" name="Text Box 3">
            <a:extLst>
              <a:ext uri="{FF2B5EF4-FFF2-40B4-BE49-F238E27FC236}">
                <a16:creationId xmlns:a16="http://schemas.microsoft.com/office/drawing/2014/main" id="{2B8105E9-9901-4C4D-B325-47785F96C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chemeClr val="bg1"/>
              </a:solidFill>
            </a:endParaRPr>
          </a:p>
        </p:txBody>
      </p:sp>
      <p:sp>
        <p:nvSpPr>
          <p:cNvPr id="46084" name="文字方塊 3">
            <a:extLst>
              <a:ext uri="{FF2B5EF4-FFF2-40B4-BE49-F238E27FC236}">
                <a16:creationId xmlns:a16="http://schemas.microsoft.com/office/drawing/2014/main" id="{41708485-70E9-4CE7-9C89-3E0BB4E2A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88" y="628650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chemeClr val="bg1"/>
                </a:solidFill>
              </a:rPr>
              <a:t>1/2</a:t>
            </a:r>
            <a:endParaRPr lang="zh-TW" altLang="en-US" sz="20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9DAC0793-480D-43E7-A688-D81D0EF9D2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71450"/>
            <a:ext cx="9144000" cy="6419850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地上和地下的一切，一聽到耶穌的名字，無不屈膝叩拜；一切唇舌，無不明認耶穌基督是主，以光榮天主聖父。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en-US" altLang="zh-TW" sz="36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1200"/>
              </a:spcBef>
              <a:buFontTx/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  <p:sp>
        <p:nvSpPr>
          <p:cNvPr id="47107" name="Text Box 3">
            <a:extLst>
              <a:ext uri="{FF2B5EF4-FFF2-40B4-BE49-F238E27FC236}">
                <a16:creationId xmlns:a16="http://schemas.microsoft.com/office/drawing/2014/main" id="{F469E129-BFEA-4DF1-84B1-F5A63FE86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chemeClr val="bg1"/>
              </a:solidFill>
            </a:endParaRPr>
          </a:p>
        </p:txBody>
      </p:sp>
      <p:sp>
        <p:nvSpPr>
          <p:cNvPr id="47108" name="文字方塊 3">
            <a:extLst>
              <a:ext uri="{FF2B5EF4-FFF2-40B4-BE49-F238E27FC236}">
                <a16:creationId xmlns:a16="http://schemas.microsoft.com/office/drawing/2014/main" id="{59E6F17C-C110-49FB-9EA3-41790D8C2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88" y="628650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chemeClr val="bg1"/>
                </a:solidFill>
              </a:rPr>
              <a:t>2/2</a:t>
            </a:r>
            <a:endParaRPr lang="zh-TW" altLang="en-US" sz="2000" b="1">
              <a:solidFill>
                <a:schemeClr val="bg1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7CC1019-95C6-43F7-80E5-BD8F4BCDF394}"/>
              </a:ext>
            </a:extLst>
          </p:cNvPr>
          <p:cNvSpPr txBox="1"/>
          <p:nvPr/>
        </p:nvSpPr>
        <p:spPr>
          <a:xfrm>
            <a:off x="3167844" y="3861048"/>
            <a:ext cx="280831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靜默片刻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EAC62496-3AA7-40E3-BF9B-048A55B0CF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04813"/>
            <a:ext cx="9144000" cy="583247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zh-TW" altLang="en-US" sz="7200">
                <a:solidFill>
                  <a:schemeClr val="bg1"/>
                </a:solidFill>
                <a:latin typeface="華康魏碑體" panose="03000709000000000000" pitchFamily="65" charset="-120"/>
                <a:ea typeface="華康魏碑體" panose="03000709000000000000" pitchFamily="65" charset="-120"/>
                <a:cs typeface="華康中黑體" panose="020B0509000000000000" pitchFamily="49" charset="-120"/>
              </a:rPr>
              <a:t>耶穌基督的</a:t>
            </a:r>
            <a:endParaRPr lang="en-US" altLang="zh-TW" sz="7200">
              <a:solidFill>
                <a:schemeClr val="bg1"/>
              </a:solidFill>
              <a:latin typeface="華康魏碑體" panose="03000709000000000000" pitchFamily="65" charset="-120"/>
              <a:ea typeface="華康魏碑體" panose="03000709000000000000" pitchFamily="65" charset="-120"/>
              <a:cs typeface="華康中黑體" panose="020B0509000000000000" pitchFamily="49" charset="-120"/>
            </a:endParaRPr>
          </a:p>
          <a:p>
            <a:pPr marL="0" indent="0" algn="ctr" eaLnBrk="1" hangingPunct="1">
              <a:buFontTx/>
              <a:buNone/>
            </a:pPr>
            <a:r>
              <a:rPr lang="zh-TW" altLang="en-US" sz="11500">
                <a:solidFill>
                  <a:schemeClr val="bg1"/>
                </a:solidFill>
                <a:latin typeface="華康魏碑體" panose="03000709000000000000" pitchFamily="65" charset="-120"/>
                <a:ea typeface="華康魏碑體" panose="03000709000000000000" pitchFamily="65" charset="-120"/>
                <a:cs typeface="華康中黑體" panose="020B0509000000000000" pitchFamily="49" charset="-120"/>
              </a:rPr>
              <a:t>受難始末</a:t>
            </a:r>
          </a:p>
        </p:txBody>
      </p:sp>
      <p:sp>
        <p:nvSpPr>
          <p:cNvPr id="50179" name="Text Box 3">
            <a:extLst>
              <a:ext uri="{FF2B5EF4-FFF2-40B4-BE49-F238E27FC236}">
                <a16:creationId xmlns:a16="http://schemas.microsoft.com/office/drawing/2014/main" id="{7426D1AB-B82C-4282-91BF-0E6A99451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>
            <a:extLst>
              <a:ext uri="{FF2B5EF4-FFF2-40B4-BE49-F238E27FC236}">
                <a16:creationId xmlns:a16="http://schemas.microsoft.com/office/drawing/2014/main" id="{C52E8549-57AE-4110-AD6B-A37F42985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" y="218539"/>
            <a:ext cx="9036050" cy="6109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zh-TW" altLang="en-US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瑪竇所載主耶穌基督的受難始末　</a:t>
            </a:r>
            <a:r>
              <a:rPr lang="en-US" altLang="zh-TW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27:11-54</a:t>
            </a:r>
          </a:p>
          <a:p>
            <a:pPr lvl="0"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敘述：那時候，耶穌站在總督面前，總督便審問他說：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lvl="0"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觀眾：「你是猶太人的君王嗎？」</a:t>
            </a:r>
          </a:p>
          <a:p>
            <a:pPr marR="0" lvl="0" algn="just" defTabSz="914400" rtl="0" eaLnBrk="1" fontAlgn="base" latinLnBrk="0" hangingPunct="0">
              <a:lnSpc>
                <a:spcPts val="4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敘述：耶穌回答說：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R="0" lvl="0" algn="just" defTabSz="914400" rtl="0" eaLnBrk="1" fontAlgn="base" latinLnBrk="0" hangingPunct="0">
              <a:lnSpc>
                <a:spcPts val="4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耶穌：「你說的是。」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lvl="0"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敘述：當司祭長和長老控告耶穌時，耶穌什麼也不回答。於是比拉多對耶穌說：</a:t>
            </a:r>
          </a:p>
        </p:txBody>
      </p:sp>
      <p:sp>
        <p:nvSpPr>
          <p:cNvPr id="94211" name="Text Box 3">
            <a:extLst>
              <a:ext uri="{FF2B5EF4-FFF2-40B4-BE49-F238E27FC236}">
                <a16:creationId xmlns:a16="http://schemas.microsoft.com/office/drawing/2014/main" id="{ABD7D110-D621-4421-9B6A-4812F1A8B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352" y="6309320"/>
            <a:ext cx="8640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1/12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ext Box 2">
            <a:extLst>
              <a:ext uri="{FF2B5EF4-FFF2-40B4-BE49-F238E27FC236}">
                <a16:creationId xmlns:a16="http://schemas.microsoft.com/office/drawing/2014/main" id="{6337E220-B8B6-489D-9488-6AEBDE258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40" y="151179"/>
            <a:ext cx="9036050" cy="655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just" defTabSz="914400" rtl="0" eaLnBrk="1" fontAlgn="base" latinLnBrk="0" hangingPunct="0">
              <a:lnSpc>
                <a:spcPts val="4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觀眾：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「你沒有聽見，他們提出多少證據，來控告你嗎？」</a:t>
            </a:r>
          </a:p>
          <a:p>
            <a:pPr marL="0" marR="0" lvl="0" indent="0" algn="just" defTabSz="914400" rtl="0" eaLnBrk="1" fontAlgn="base" latinLnBrk="0" hangingPunct="0">
              <a:lnSpc>
                <a:spcPts val="4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敘述：耶穌連一句話，也沒有回答，以致總督大為驚異。</a:t>
            </a:r>
          </a:p>
          <a:p>
            <a:pPr lvl="0"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每逢節日，總督慣常給民眾，釋放一個他們願意釋放的囚犯。那時，正有一個出名的囚犯，名叫巴辣巴。</a:t>
            </a:r>
            <a:endParaRPr lang="en-US" altLang="zh-TW" sz="40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lvl="0"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當群眾聚集一起時，比拉多對他們說：</a:t>
            </a:r>
          </a:p>
          <a:p>
            <a:pPr lvl="0"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觀眾：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「你們願意我給你們釋放那一個？</a:t>
            </a:r>
          </a:p>
        </p:txBody>
      </p:sp>
      <p:sp>
        <p:nvSpPr>
          <p:cNvPr id="95235" name="Text Box 3">
            <a:extLst>
              <a:ext uri="{FF2B5EF4-FFF2-40B4-BE49-F238E27FC236}">
                <a16:creationId xmlns:a16="http://schemas.microsoft.com/office/drawing/2014/main" id="{C24864C7-F89A-477F-A138-C89D4757D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4368" y="6355586"/>
            <a:ext cx="8640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</a:rPr>
              <a:t>2/12</a:t>
            </a:r>
            <a:endParaRPr kumimoji="1" lang="en-US" altLang="zh-TW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2">
            <a:extLst>
              <a:ext uri="{FF2B5EF4-FFF2-40B4-BE49-F238E27FC236}">
                <a16:creationId xmlns:a16="http://schemas.microsoft.com/office/drawing/2014/main" id="{2D1E1F99-380E-4D7F-8EA8-1E0AD8028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" y="133166"/>
            <a:ext cx="9036050" cy="6478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just" defTabSz="914400" rtl="0" eaLnBrk="1" fontAlgn="base" latinLnBrk="0" hangingPunct="0">
              <a:lnSpc>
                <a:spcPts val="4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巴辣巴，或是那稱為默西亞的耶穌？」</a:t>
            </a:r>
          </a:p>
          <a:p>
            <a:pPr marL="0" marR="0" lvl="0" indent="0" algn="just" defTabSz="914400" rtl="0" eaLnBrk="1" fontAlgn="base" latinLnBrk="0" hangingPunct="0">
              <a:lnSpc>
                <a:spcPts val="4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敘述：原來比拉多知道，他們是由於嫉妒，才把耶穌解送來的。比拉多正坐堂時，他的妻子，派人到他面前說：</a:t>
            </a:r>
          </a:p>
          <a:p>
            <a:pPr lvl="0"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觀眾：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「你千萬不要干涉那義人的事，因為我為他，今天在夢中，受了許多苦。」</a:t>
            </a:r>
          </a:p>
          <a:p>
            <a:pPr lvl="0" algn="just" eaLnBrk="1">
              <a:lnSpc>
                <a:spcPts val="4800"/>
              </a:lnSpc>
              <a:spcBef>
                <a:spcPts val="600"/>
              </a:spcBef>
              <a:buNone/>
              <a:defRPr/>
            </a:pP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敘述：司祭長和長老，卻說服了民眾，叫他們要求巴辣巴，而除掉耶穌。總督又向他們說：</a:t>
            </a:r>
          </a:p>
        </p:txBody>
      </p:sp>
      <p:sp>
        <p:nvSpPr>
          <p:cNvPr id="96259" name="Text Box 3">
            <a:extLst>
              <a:ext uri="{FF2B5EF4-FFF2-40B4-BE49-F238E27FC236}">
                <a16:creationId xmlns:a16="http://schemas.microsoft.com/office/drawing/2014/main" id="{C7BECF78-56E6-4D3C-8F0D-15B063DFA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4368" y="6381328"/>
            <a:ext cx="8640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</a:rPr>
              <a:t>3/12</a:t>
            </a:r>
            <a:endParaRPr kumimoji="1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4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6489</TotalTime>
  <Words>3386</Words>
  <Application>Microsoft Office PowerPoint</Application>
  <PresentationFormat>如螢幕大小 (4:3)</PresentationFormat>
  <Paragraphs>195</Paragraphs>
  <Slides>35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17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35</vt:i4>
      </vt:variant>
    </vt:vector>
  </HeadingPairs>
  <TitlesOfParts>
    <vt:vector size="57" baseType="lpstr">
      <vt:lpstr>華康中黑體</vt:lpstr>
      <vt:lpstr>華康中黑體(P)</vt:lpstr>
      <vt:lpstr>華康正顏楷體W5</vt:lpstr>
      <vt:lpstr>華康正顏楷體W5(P)</vt:lpstr>
      <vt:lpstr>華康正顏楷體W7</vt:lpstr>
      <vt:lpstr>華康正顏楷體W7(P)</vt:lpstr>
      <vt:lpstr>華康魏碑體</vt:lpstr>
      <vt:lpstr>華康儷中黑</vt:lpstr>
      <vt:lpstr>華康儷中黑(P)</vt:lpstr>
      <vt:lpstr>新細明體</vt:lpstr>
      <vt:lpstr>Arial</vt:lpstr>
      <vt:lpstr>Arial Black</vt:lpstr>
      <vt:lpstr>Calibri</vt:lpstr>
      <vt:lpstr>Calibri Light</vt:lpstr>
      <vt:lpstr>Cambria</vt:lpstr>
      <vt:lpstr>Times New Roman</vt:lpstr>
      <vt:lpstr>Wingdings</vt:lpstr>
      <vt:lpstr>預設簡報設計</vt:lpstr>
      <vt:lpstr>1_預設簡報設計</vt:lpstr>
      <vt:lpstr>14_預設簡報設計</vt:lpstr>
      <vt:lpstr>5_預設簡報設計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588</cp:revision>
  <dcterms:created xsi:type="dcterms:W3CDTF">2006-09-26T01:05:23Z</dcterms:created>
  <dcterms:modified xsi:type="dcterms:W3CDTF">2026-03-02T05:53:37Z</dcterms:modified>
</cp:coreProperties>
</file>